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7"/>
  </p:sldMasterIdLst>
  <p:notesMasterIdLst>
    <p:notesMasterId r:id="rId15"/>
  </p:notesMasterIdLst>
  <p:handoutMasterIdLst>
    <p:handoutMasterId r:id="rId16"/>
  </p:handoutMasterIdLst>
  <p:sldIdLst>
    <p:sldId id="268" r:id="rId8"/>
    <p:sldId id="270" r:id="rId9"/>
    <p:sldId id="272" r:id="rId10"/>
    <p:sldId id="273" r:id="rId11"/>
    <p:sldId id="274" r:id="rId12"/>
    <p:sldId id="275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8E0988-48ED-4F71-BCB9-367A3C9517AA}">
          <p14:sldIdLst>
            <p14:sldId id="268"/>
            <p14:sldId id="270"/>
            <p14:sldId id="272"/>
            <p14:sldId id="273"/>
            <p14:sldId id="274"/>
            <p14:sldId id="275"/>
            <p14:sldId id="276"/>
          </p14:sldIdLst>
        </p14:section>
        <p14:section name="Untitled Section" id="{02A2B7D9-8D5B-4D7A-97C9-049FD11C8155}">
          <p14:sldIdLst/>
        </p14:section>
        <p14:section name="Untitled Section" id="{609D9D22-E73B-4519-9413-B7122AC42F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umya Gupta" initials="SG" lastIdx="1" clrIdx="0">
    <p:extLst>
      <p:ext uri="{19B8F6BF-5375-455C-9EA6-DF929625EA0E}">
        <p15:presenceInfo xmlns:p15="http://schemas.microsoft.com/office/powerpoint/2012/main" userId="Soumya Gup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38" autoAdjust="0"/>
  </p:normalViewPr>
  <p:slideViewPr>
    <p:cSldViewPr snapToGrid="0">
      <p:cViewPr varScale="1">
        <p:scale>
          <a:sx n="72" d="100"/>
          <a:sy n="72" d="100"/>
        </p:scale>
        <p:origin x="228" y="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5" Type="http://schemas.openxmlformats.org/officeDocument/2006/relationships/customXml" Target="../customXml/item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hu/blokk-l%C3%A1nc-adatok-rekord-blokkok-3052119/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hyperlink" Target="http://www.sagaciousnewsnetwork.com/china-stocks-halted-shanghai-down-7/" TargetMode="External"/><Relationship Id="rId1" Type="http://schemas.openxmlformats.org/officeDocument/2006/relationships/image" Target="../media/image12.jpg"/><Relationship Id="rId6" Type="http://schemas.openxmlformats.org/officeDocument/2006/relationships/hyperlink" Target="https://www.verafinanza.com/investire-in-borsa-utilizzando-i-robo-adivsor/" TargetMode="External"/><Relationship Id="rId5" Type="http://schemas.openxmlformats.org/officeDocument/2006/relationships/image" Target="../media/image14.jpg"/><Relationship Id="rId10" Type="http://schemas.openxmlformats.org/officeDocument/2006/relationships/hyperlink" Target="https://www.captaineconomics.fr/-scandale-enron-nul-anomalies-theories-reseaux" TargetMode="External"/><Relationship Id="rId4" Type="http://schemas.openxmlformats.org/officeDocument/2006/relationships/hyperlink" Target="https://zh.wikipedia.org/wiki/%E5%85%AC%E5%BC%80%E5%AF%86%E9%92%A5%E5%8A%A0%E5%AF%86" TargetMode="External"/><Relationship Id="rId9" Type="http://schemas.openxmlformats.org/officeDocument/2006/relationships/image" Target="../media/image16.gif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5%85%AC%E5%BC%80%E5%AF%86%E9%92%A5%E5%8A%A0%E5%AF%86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hyperlink" Target="http://www.sagaciousnewsnetwork.com/china-stocks-halted-shanghai-down-7/" TargetMode="External"/><Relationship Id="rId1" Type="http://schemas.openxmlformats.org/officeDocument/2006/relationships/image" Target="../media/image12.jpg"/><Relationship Id="rId6" Type="http://schemas.openxmlformats.org/officeDocument/2006/relationships/hyperlink" Target="https://www.captaineconomics.fr/-scandale-enron-nul-anomalies-theories-reseaux" TargetMode="External"/><Relationship Id="rId5" Type="http://schemas.openxmlformats.org/officeDocument/2006/relationships/image" Target="../media/image16.gif"/><Relationship Id="rId10" Type="http://schemas.openxmlformats.org/officeDocument/2006/relationships/hyperlink" Target="https://www.verafinanza.com/investire-in-borsa-utilizzando-i-robo-adivsor/" TargetMode="External"/><Relationship Id="rId4" Type="http://schemas.openxmlformats.org/officeDocument/2006/relationships/hyperlink" Target="https://pixabay.com/hu/blokk-l%C3%A1nc-adatok-rekord-blokkok-3052119/" TargetMode="External"/><Relationship Id="rId9" Type="http://schemas.openxmlformats.org/officeDocument/2006/relationships/image" Target="../media/image1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A5AB67-A254-4DB8-91A4-E549B40016C8}" type="doc">
      <dgm:prSet loTypeId="urn:microsoft.com/office/officeart/2005/8/layout/pyramid2" loCatId="list" qsTypeId="urn:microsoft.com/office/officeart/2005/8/quickstyle/3d5" qsCatId="3D" csTypeId="urn:microsoft.com/office/officeart/2005/8/colors/accent1_2" csCatId="accent1" phldr="1"/>
      <dgm:spPr/>
    </dgm:pt>
    <dgm:pt modelId="{6494B890-16F2-4717-8EEB-50855B260E90}">
      <dgm:prSet phldrT="[Text]"/>
      <dgm:spPr/>
      <dgm:t>
        <a:bodyPr/>
        <a:lstStyle/>
        <a:p>
          <a:r>
            <a:rPr lang="en-US" dirty="0"/>
            <a:t>Move Money</a:t>
          </a:r>
        </a:p>
      </dgm:t>
    </dgm:pt>
    <dgm:pt modelId="{B6EC18B5-3B44-4547-81CF-2294AC5498E3}" type="parTrans" cxnId="{8C398572-606D-4DC1-894D-9F35AA7AFFEB}">
      <dgm:prSet/>
      <dgm:spPr/>
      <dgm:t>
        <a:bodyPr/>
        <a:lstStyle/>
        <a:p>
          <a:endParaRPr lang="en-US"/>
        </a:p>
      </dgm:t>
    </dgm:pt>
    <dgm:pt modelId="{39C99793-6F6D-4227-BBD3-A5CF5849438E}" type="sibTrans" cxnId="{8C398572-606D-4DC1-894D-9F35AA7AFFEB}">
      <dgm:prSet/>
      <dgm:spPr/>
      <dgm:t>
        <a:bodyPr/>
        <a:lstStyle/>
        <a:p>
          <a:endParaRPr lang="en-US"/>
        </a:p>
      </dgm:t>
    </dgm:pt>
    <dgm:pt modelId="{07E70A35-1643-4B66-A3BD-B7592D742B54}">
      <dgm:prSet phldrT="[Text]"/>
      <dgm:spPr/>
      <dgm:t>
        <a:bodyPr/>
        <a:lstStyle/>
        <a:p>
          <a:r>
            <a:rPr lang="en-US" dirty="0"/>
            <a:t>Store Value</a:t>
          </a:r>
        </a:p>
      </dgm:t>
    </dgm:pt>
    <dgm:pt modelId="{06989613-237F-4F1F-AFC2-1214B1244122}" type="parTrans" cxnId="{CC63081B-7151-431D-A447-2398278D876B}">
      <dgm:prSet/>
      <dgm:spPr/>
      <dgm:t>
        <a:bodyPr/>
        <a:lstStyle/>
        <a:p>
          <a:endParaRPr lang="en-US"/>
        </a:p>
      </dgm:t>
    </dgm:pt>
    <dgm:pt modelId="{C0943612-4DB9-4BCA-9AD5-2E8E4B50748F}" type="sibTrans" cxnId="{CC63081B-7151-431D-A447-2398278D876B}">
      <dgm:prSet/>
      <dgm:spPr/>
      <dgm:t>
        <a:bodyPr/>
        <a:lstStyle/>
        <a:p>
          <a:endParaRPr lang="en-US"/>
        </a:p>
      </dgm:t>
    </dgm:pt>
    <dgm:pt modelId="{C5E9440C-C754-4674-9A5C-B5680152E701}">
      <dgm:prSet phldrT="[Text]"/>
      <dgm:spPr/>
      <dgm:t>
        <a:bodyPr/>
        <a:lstStyle/>
        <a:p>
          <a:r>
            <a:rPr lang="en-US" dirty="0"/>
            <a:t>Access Credit</a:t>
          </a:r>
        </a:p>
      </dgm:t>
    </dgm:pt>
    <dgm:pt modelId="{E8B0269C-BC9A-4490-92D4-6B8AC345580B}" type="parTrans" cxnId="{0EC93B43-1582-4973-8B64-E963E5F611AF}">
      <dgm:prSet/>
      <dgm:spPr/>
      <dgm:t>
        <a:bodyPr/>
        <a:lstStyle/>
        <a:p>
          <a:endParaRPr lang="en-US"/>
        </a:p>
      </dgm:t>
    </dgm:pt>
    <dgm:pt modelId="{E6376BBE-3686-4B51-B275-E52904DCA2CD}" type="sibTrans" cxnId="{0EC93B43-1582-4973-8B64-E963E5F611AF}">
      <dgm:prSet/>
      <dgm:spPr/>
      <dgm:t>
        <a:bodyPr/>
        <a:lstStyle/>
        <a:p>
          <a:endParaRPr lang="en-US"/>
        </a:p>
      </dgm:t>
    </dgm:pt>
    <dgm:pt modelId="{246FA89F-AFBD-424A-B584-41EFF4308EEC}" type="pres">
      <dgm:prSet presAssocID="{4EA5AB67-A254-4DB8-91A4-E549B40016C8}" presName="compositeShape" presStyleCnt="0">
        <dgm:presLayoutVars>
          <dgm:dir/>
          <dgm:resizeHandles/>
        </dgm:presLayoutVars>
      </dgm:prSet>
      <dgm:spPr/>
    </dgm:pt>
    <dgm:pt modelId="{B5848CCE-0CC8-4D2F-B77B-E6380A93628A}" type="pres">
      <dgm:prSet presAssocID="{4EA5AB67-A254-4DB8-91A4-E549B40016C8}" presName="pyramid" presStyleLbl="node1" presStyleIdx="0" presStyleCnt="1" custLinFactNeighborX="-7570" custLinFactNeighborY="-3875"/>
      <dgm:spPr/>
    </dgm:pt>
    <dgm:pt modelId="{39FEF7BC-BAB3-4201-961E-D1C0E9C1995D}" type="pres">
      <dgm:prSet presAssocID="{4EA5AB67-A254-4DB8-91A4-E549B40016C8}" presName="theList" presStyleCnt="0"/>
      <dgm:spPr/>
    </dgm:pt>
    <dgm:pt modelId="{C6A669EE-9FD7-4409-9A19-C003322852F6}" type="pres">
      <dgm:prSet presAssocID="{6494B890-16F2-4717-8EEB-50855B260E90}" presName="aNode" presStyleLbl="fgAcc1" presStyleIdx="0" presStyleCnt="3">
        <dgm:presLayoutVars>
          <dgm:bulletEnabled val="1"/>
        </dgm:presLayoutVars>
      </dgm:prSet>
      <dgm:spPr/>
    </dgm:pt>
    <dgm:pt modelId="{E2516A8A-71CB-45DC-913E-9B51CD264D45}" type="pres">
      <dgm:prSet presAssocID="{6494B890-16F2-4717-8EEB-50855B260E90}" presName="aSpace" presStyleCnt="0"/>
      <dgm:spPr/>
    </dgm:pt>
    <dgm:pt modelId="{281AF2B0-338C-4389-99F3-3895AB099927}" type="pres">
      <dgm:prSet presAssocID="{07E70A35-1643-4B66-A3BD-B7592D742B54}" presName="aNode" presStyleLbl="fgAcc1" presStyleIdx="1" presStyleCnt="3">
        <dgm:presLayoutVars>
          <dgm:bulletEnabled val="1"/>
        </dgm:presLayoutVars>
      </dgm:prSet>
      <dgm:spPr/>
    </dgm:pt>
    <dgm:pt modelId="{3DBF9DAB-5797-412A-9F1F-7E1DAD1852B0}" type="pres">
      <dgm:prSet presAssocID="{07E70A35-1643-4B66-A3BD-B7592D742B54}" presName="aSpace" presStyleCnt="0"/>
      <dgm:spPr/>
    </dgm:pt>
    <dgm:pt modelId="{0375AB38-5494-4B2B-8D31-1D1EAA7C65FA}" type="pres">
      <dgm:prSet presAssocID="{C5E9440C-C754-4674-9A5C-B5680152E701}" presName="aNode" presStyleLbl="fgAcc1" presStyleIdx="2" presStyleCnt="3">
        <dgm:presLayoutVars>
          <dgm:bulletEnabled val="1"/>
        </dgm:presLayoutVars>
      </dgm:prSet>
      <dgm:spPr/>
    </dgm:pt>
    <dgm:pt modelId="{083ABF63-FD03-4A12-A13D-B60CB5FE1750}" type="pres">
      <dgm:prSet presAssocID="{C5E9440C-C754-4674-9A5C-B5680152E701}" presName="aSpace" presStyleCnt="0"/>
      <dgm:spPr/>
    </dgm:pt>
  </dgm:ptLst>
  <dgm:cxnLst>
    <dgm:cxn modelId="{CC63081B-7151-431D-A447-2398278D876B}" srcId="{4EA5AB67-A254-4DB8-91A4-E549B40016C8}" destId="{07E70A35-1643-4B66-A3BD-B7592D742B54}" srcOrd="1" destOrd="0" parTransId="{06989613-237F-4F1F-AFC2-1214B1244122}" sibTransId="{C0943612-4DB9-4BCA-9AD5-2E8E4B50748F}"/>
    <dgm:cxn modelId="{0EC93B43-1582-4973-8B64-E963E5F611AF}" srcId="{4EA5AB67-A254-4DB8-91A4-E549B40016C8}" destId="{C5E9440C-C754-4674-9A5C-B5680152E701}" srcOrd="2" destOrd="0" parTransId="{E8B0269C-BC9A-4490-92D4-6B8AC345580B}" sibTransId="{E6376BBE-3686-4B51-B275-E52904DCA2CD}"/>
    <dgm:cxn modelId="{8C398572-606D-4DC1-894D-9F35AA7AFFEB}" srcId="{4EA5AB67-A254-4DB8-91A4-E549B40016C8}" destId="{6494B890-16F2-4717-8EEB-50855B260E90}" srcOrd="0" destOrd="0" parTransId="{B6EC18B5-3B44-4547-81CF-2294AC5498E3}" sibTransId="{39C99793-6F6D-4227-BBD3-A5CF5849438E}"/>
    <dgm:cxn modelId="{44795B7A-CFDD-4548-8BDF-0F7EEB6D8005}" type="presOf" srcId="{4EA5AB67-A254-4DB8-91A4-E549B40016C8}" destId="{246FA89F-AFBD-424A-B584-41EFF4308EEC}" srcOrd="0" destOrd="0" presId="urn:microsoft.com/office/officeart/2005/8/layout/pyramid2"/>
    <dgm:cxn modelId="{9113B4B5-E14F-4142-935B-EB47FA307D50}" type="presOf" srcId="{07E70A35-1643-4B66-A3BD-B7592D742B54}" destId="{281AF2B0-338C-4389-99F3-3895AB099927}" srcOrd="0" destOrd="0" presId="urn:microsoft.com/office/officeart/2005/8/layout/pyramid2"/>
    <dgm:cxn modelId="{E60D54D5-6D5A-4212-B281-EDD493C70B8F}" type="presOf" srcId="{6494B890-16F2-4717-8EEB-50855B260E90}" destId="{C6A669EE-9FD7-4409-9A19-C003322852F6}" srcOrd="0" destOrd="0" presId="urn:microsoft.com/office/officeart/2005/8/layout/pyramid2"/>
    <dgm:cxn modelId="{4E716EFA-2C87-486E-908D-DB11D1DF6F7C}" type="presOf" srcId="{C5E9440C-C754-4674-9A5C-B5680152E701}" destId="{0375AB38-5494-4B2B-8D31-1D1EAA7C65FA}" srcOrd="0" destOrd="0" presId="urn:microsoft.com/office/officeart/2005/8/layout/pyramid2"/>
    <dgm:cxn modelId="{7E708FA2-9845-44C0-8526-1ED1B2B79E9B}" type="presParOf" srcId="{246FA89F-AFBD-424A-B584-41EFF4308EEC}" destId="{B5848CCE-0CC8-4D2F-B77B-E6380A93628A}" srcOrd="0" destOrd="0" presId="urn:microsoft.com/office/officeart/2005/8/layout/pyramid2"/>
    <dgm:cxn modelId="{FCEA1274-70F1-4B88-BC13-34CE66387F70}" type="presParOf" srcId="{246FA89F-AFBD-424A-B584-41EFF4308EEC}" destId="{39FEF7BC-BAB3-4201-961E-D1C0E9C1995D}" srcOrd="1" destOrd="0" presId="urn:microsoft.com/office/officeart/2005/8/layout/pyramid2"/>
    <dgm:cxn modelId="{8B663EE2-B9A6-4197-B6D0-E637CA2F0EF8}" type="presParOf" srcId="{39FEF7BC-BAB3-4201-961E-D1C0E9C1995D}" destId="{C6A669EE-9FD7-4409-9A19-C003322852F6}" srcOrd="0" destOrd="0" presId="urn:microsoft.com/office/officeart/2005/8/layout/pyramid2"/>
    <dgm:cxn modelId="{EB991490-900A-4D11-846E-B06E7BF6589D}" type="presParOf" srcId="{39FEF7BC-BAB3-4201-961E-D1C0E9C1995D}" destId="{E2516A8A-71CB-45DC-913E-9B51CD264D45}" srcOrd="1" destOrd="0" presId="urn:microsoft.com/office/officeart/2005/8/layout/pyramid2"/>
    <dgm:cxn modelId="{B821F5D4-7BDC-452F-8B2B-D915A3625BFB}" type="presParOf" srcId="{39FEF7BC-BAB3-4201-961E-D1C0E9C1995D}" destId="{281AF2B0-338C-4389-99F3-3895AB099927}" srcOrd="2" destOrd="0" presId="urn:microsoft.com/office/officeart/2005/8/layout/pyramid2"/>
    <dgm:cxn modelId="{A1379D2C-EBE9-4266-BA4D-0F9ADF51B9DC}" type="presParOf" srcId="{39FEF7BC-BAB3-4201-961E-D1C0E9C1995D}" destId="{3DBF9DAB-5797-412A-9F1F-7E1DAD1852B0}" srcOrd="3" destOrd="0" presId="urn:microsoft.com/office/officeart/2005/8/layout/pyramid2"/>
    <dgm:cxn modelId="{786EB3B5-E5D2-4936-ADFA-4A92BAAD6F54}" type="presParOf" srcId="{39FEF7BC-BAB3-4201-961E-D1C0E9C1995D}" destId="{0375AB38-5494-4B2B-8D31-1D1EAA7C65FA}" srcOrd="4" destOrd="0" presId="urn:microsoft.com/office/officeart/2005/8/layout/pyramid2"/>
    <dgm:cxn modelId="{A29CEB80-2367-4F3E-89D5-6622CC0A8318}" type="presParOf" srcId="{39FEF7BC-BAB3-4201-961E-D1C0E9C1995D}" destId="{083ABF63-FD03-4A12-A13D-B60CB5FE1750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A25FF3-4590-4AA3-923F-4A433ED25E00}" type="doc">
      <dgm:prSet loTypeId="urn:microsoft.com/office/officeart/2008/layout/HexagonCluster" loCatId="relationship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BF7B0F-598A-4C99-8C4D-D9123C06F66C}">
      <dgm:prSet phldrT="[Text]"/>
      <dgm:spPr/>
      <dgm:t>
        <a:bodyPr/>
        <a:lstStyle/>
        <a:p>
          <a:r>
            <a:rPr lang="en-US" dirty="0"/>
            <a:t>Bigdata</a:t>
          </a:r>
        </a:p>
      </dgm:t>
    </dgm:pt>
    <dgm:pt modelId="{A19BC56D-F908-42B5-AD06-96896AFA7A30}" type="parTrans" cxnId="{8F566469-5FF7-4268-B0CA-6D4F3E06AD90}">
      <dgm:prSet/>
      <dgm:spPr/>
      <dgm:t>
        <a:bodyPr/>
        <a:lstStyle/>
        <a:p>
          <a:endParaRPr lang="en-US"/>
        </a:p>
      </dgm:t>
    </dgm:pt>
    <dgm:pt modelId="{08E6BD80-4D3F-4CC0-827A-CC047192570F}" type="sibTrans" cxnId="{8F566469-5FF7-4268-B0CA-6D4F3E06AD9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7000" r="-27000"/>
          </a:stretch>
        </a:blipFill>
      </dgm:spPr>
      <dgm:t>
        <a:bodyPr vert="wordArtVert" lIns="274320" rIns="274320" anchor="t" anchorCtr="1"/>
        <a:lstStyle/>
        <a:p>
          <a:endParaRPr lang="en-US"/>
        </a:p>
      </dgm:t>
    </dgm:pt>
    <dgm:pt modelId="{F33C400F-F3A8-4BF2-A379-4CD5CB3425CB}">
      <dgm:prSet phldrT="[Text]"/>
      <dgm:spPr/>
      <dgm:t>
        <a:bodyPr/>
        <a:lstStyle/>
        <a:p>
          <a:r>
            <a:rPr lang="en-US" dirty="0"/>
            <a:t>Blockchain</a:t>
          </a:r>
        </a:p>
      </dgm:t>
    </dgm:pt>
    <dgm:pt modelId="{0725561C-88EF-488B-8CA2-9D3BA2D17C14}" type="parTrans" cxnId="{B419C4A5-9E89-4564-8D5F-8D148D1A2475}">
      <dgm:prSet/>
      <dgm:spPr/>
      <dgm:t>
        <a:bodyPr/>
        <a:lstStyle/>
        <a:p>
          <a:endParaRPr lang="en-US"/>
        </a:p>
      </dgm:t>
    </dgm:pt>
    <dgm:pt modelId="{F0E2AE8A-15A5-4B76-9D63-5DFB3B8B5F20}" type="sibTrans" cxnId="{B419C4A5-9E89-4564-8D5F-8D148D1A2475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en-US"/>
        </a:p>
      </dgm:t>
    </dgm:pt>
    <dgm:pt modelId="{3137B461-89D0-418B-BC75-BC0EF1F6F514}">
      <dgm:prSet phldrT="[Text]"/>
      <dgm:spPr/>
      <dgm:t>
        <a:bodyPr/>
        <a:lstStyle/>
        <a:p>
          <a:r>
            <a:rPr lang="en-US" dirty="0"/>
            <a:t>AI</a:t>
          </a:r>
        </a:p>
      </dgm:t>
    </dgm:pt>
    <dgm:pt modelId="{52313836-5BE7-423C-940C-5C65ACBFE8FC}" type="parTrans" cxnId="{344EA08F-642D-4B34-89C1-FF90012DBF9E}">
      <dgm:prSet/>
      <dgm:spPr/>
      <dgm:t>
        <a:bodyPr/>
        <a:lstStyle/>
        <a:p>
          <a:endParaRPr lang="en-US"/>
        </a:p>
      </dgm:t>
    </dgm:pt>
    <dgm:pt modelId="{A657D094-EC76-4FF1-99B2-91E05F81B4E9}" type="sibTrans" cxnId="{344EA08F-642D-4B34-89C1-FF90012DBF9E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442C54F3-4139-4763-8B9F-8B3CB00F3DAE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Financial Market</a:t>
          </a:r>
        </a:p>
      </dgm:t>
    </dgm:pt>
    <dgm:pt modelId="{E0BC937B-8DE4-4D0A-9470-7C5FA4889953}" type="parTrans" cxnId="{A5392E80-E204-4409-B28D-147D24E74F8E}">
      <dgm:prSet/>
      <dgm:spPr/>
      <dgm:t>
        <a:bodyPr/>
        <a:lstStyle/>
        <a:p>
          <a:endParaRPr lang="en-US"/>
        </a:p>
      </dgm:t>
    </dgm:pt>
    <dgm:pt modelId="{22B2BF1F-672E-457B-A223-704C97A950C9}" type="sibTrans" cxnId="{A5392E80-E204-4409-B28D-147D24E74F8E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E09443F5-9F8D-4026-9799-D33438002C63}">
      <dgm:prSet/>
      <dgm:spPr/>
      <dgm:t>
        <a:bodyPr/>
        <a:lstStyle/>
        <a:p>
          <a:r>
            <a:rPr lang="en-US" dirty="0"/>
            <a:t>ML</a:t>
          </a:r>
        </a:p>
      </dgm:t>
    </dgm:pt>
    <dgm:pt modelId="{447A193C-99D0-4FE0-8440-ACC3AD90F001}" type="parTrans" cxnId="{8A674418-2EB0-4618-9CF9-5001744391D0}">
      <dgm:prSet/>
      <dgm:spPr/>
      <dgm:t>
        <a:bodyPr/>
        <a:lstStyle/>
        <a:p>
          <a:endParaRPr lang="en-US"/>
        </a:p>
      </dgm:t>
    </dgm:pt>
    <dgm:pt modelId="{C38CCC28-4364-442A-A5B9-2FD402300B71}" type="sibTrans" cxnId="{8A674418-2EB0-4618-9CF9-5001744391D0}">
      <dgm:prSet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en-US"/>
        </a:p>
      </dgm:t>
    </dgm:pt>
    <dgm:pt modelId="{87F6C278-D3A5-4B19-9E04-A43343E1F3DD}" type="pres">
      <dgm:prSet presAssocID="{94A25FF3-4590-4AA3-923F-4A433ED25E00}" presName="Name0" presStyleCnt="0">
        <dgm:presLayoutVars>
          <dgm:chMax val="21"/>
          <dgm:chPref val="21"/>
        </dgm:presLayoutVars>
      </dgm:prSet>
      <dgm:spPr/>
    </dgm:pt>
    <dgm:pt modelId="{89009387-5778-470F-ADF3-CDB0B6619A1F}" type="pres">
      <dgm:prSet presAssocID="{1EBF7B0F-598A-4C99-8C4D-D9123C06F66C}" presName="text1" presStyleCnt="0"/>
      <dgm:spPr/>
    </dgm:pt>
    <dgm:pt modelId="{A8B92E2D-EA68-42B2-BE83-674A490FAADB}" type="pres">
      <dgm:prSet presAssocID="{1EBF7B0F-598A-4C99-8C4D-D9123C06F66C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D8DAB399-69B4-47EF-B6A7-47592C8740CC}" type="pres">
      <dgm:prSet presAssocID="{1EBF7B0F-598A-4C99-8C4D-D9123C06F66C}" presName="textaccent1" presStyleCnt="0"/>
      <dgm:spPr/>
    </dgm:pt>
    <dgm:pt modelId="{7A7BCDF9-AEAD-4C5E-A32B-6F06F71CEFB6}" type="pres">
      <dgm:prSet presAssocID="{1EBF7B0F-598A-4C99-8C4D-D9123C06F66C}" presName="accentRepeatNode" presStyleLbl="solidAlignAcc1" presStyleIdx="0" presStyleCnt="10"/>
      <dgm:spPr/>
    </dgm:pt>
    <dgm:pt modelId="{9B14B782-3175-4DF9-9B4B-8E412D11860A}" type="pres">
      <dgm:prSet presAssocID="{08E6BD80-4D3F-4CC0-827A-CC047192570F}" presName="image1" presStyleCnt="0"/>
      <dgm:spPr/>
    </dgm:pt>
    <dgm:pt modelId="{DAFD487B-758E-4CFA-BBDF-F6A53AD1184C}" type="pres">
      <dgm:prSet presAssocID="{08E6BD80-4D3F-4CC0-827A-CC047192570F}" presName="imageRepeatNode" presStyleLbl="alignAcc1" presStyleIdx="0" presStyleCnt="5" custLinFactNeighborX="-1403"/>
      <dgm:spPr/>
    </dgm:pt>
    <dgm:pt modelId="{61D945B6-F2BE-4AD9-A2CC-0C98A12A85FD}" type="pres">
      <dgm:prSet presAssocID="{08E6BD80-4D3F-4CC0-827A-CC047192570F}" presName="imageaccent1" presStyleCnt="0"/>
      <dgm:spPr/>
    </dgm:pt>
    <dgm:pt modelId="{57D94717-8D92-49B2-B6D1-D4B48FA18587}" type="pres">
      <dgm:prSet presAssocID="{08E6BD80-4D3F-4CC0-827A-CC047192570F}" presName="accentRepeatNode" presStyleLbl="solidAlignAcc1" presStyleIdx="1" presStyleCnt="10"/>
      <dgm:spPr/>
    </dgm:pt>
    <dgm:pt modelId="{D8C4F56D-210E-447B-99FF-9A887E4CC9C7}" type="pres">
      <dgm:prSet presAssocID="{442C54F3-4139-4763-8B9F-8B3CB00F3DAE}" presName="text2" presStyleCnt="0"/>
      <dgm:spPr/>
    </dgm:pt>
    <dgm:pt modelId="{B51B4049-3EA1-4666-91BA-D1F1B70CBA6D}" type="pres">
      <dgm:prSet presAssocID="{442C54F3-4139-4763-8B9F-8B3CB00F3DAE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6C24453C-D336-495E-9B87-4D55A83DA1EA}" type="pres">
      <dgm:prSet presAssocID="{442C54F3-4139-4763-8B9F-8B3CB00F3DAE}" presName="textaccent2" presStyleCnt="0"/>
      <dgm:spPr/>
    </dgm:pt>
    <dgm:pt modelId="{6CA55BFC-5A6E-41E1-82F0-8C1C0887823A}" type="pres">
      <dgm:prSet presAssocID="{442C54F3-4139-4763-8B9F-8B3CB00F3DAE}" presName="accentRepeatNode" presStyleLbl="solidAlignAcc1" presStyleIdx="2" presStyleCnt="10"/>
      <dgm:spPr/>
    </dgm:pt>
    <dgm:pt modelId="{C60E7E3E-36D5-4C3D-88C8-91DB758C271E}" type="pres">
      <dgm:prSet presAssocID="{22B2BF1F-672E-457B-A223-704C97A950C9}" presName="image2" presStyleCnt="0"/>
      <dgm:spPr/>
    </dgm:pt>
    <dgm:pt modelId="{1C0CD4A4-87D3-467A-8F61-99C68F5A8247}" type="pres">
      <dgm:prSet presAssocID="{22B2BF1F-672E-457B-A223-704C97A950C9}" presName="imageRepeatNode" presStyleLbl="alignAcc1" presStyleIdx="1" presStyleCnt="5"/>
      <dgm:spPr/>
    </dgm:pt>
    <dgm:pt modelId="{CC44DD08-B82A-41AF-B9F0-14D6E0B9F417}" type="pres">
      <dgm:prSet presAssocID="{22B2BF1F-672E-457B-A223-704C97A950C9}" presName="imageaccent2" presStyleCnt="0"/>
      <dgm:spPr/>
    </dgm:pt>
    <dgm:pt modelId="{94CDBB08-5259-458A-8512-145F6156BAB6}" type="pres">
      <dgm:prSet presAssocID="{22B2BF1F-672E-457B-A223-704C97A950C9}" presName="accentRepeatNode" presStyleLbl="solidAlignAcc1" presStyleIdx="3" presStyleCnt="10"/>
      <dgm:spPr/>
    </dgm:pt>
    <dgm:pt modelId="{B44D0B4A-E16C-4F30-BBDE-91960B07A170}" type="pres">
      <dgm:prSet presAssocID="{E09443F5-9F8D-4026-9799-D33438002C63}" presName="text3" presStyleCnt="0"/>
      <dgm:spPr/>
    </dgm:pt>
    <dgm:pt modelId="{40B9B30F-2888-489F-A597-8E00E305A563}" type="pres">
      <dgm:prSet presAssocID="{E09443F5-9F8D-4026-9799-D33438002C63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C83E417C-73C9-4A25-8944-160DD6F63932}" type="pres">
      <dgm:prSet presAssocID="{E09443F5-9F8D-4026-9799-D33438002C63}" presName="textaccent3" presStyleCnt="0"/>
      <dgm:spPr/>
    </dgm:pt>
    <dgm:pt modelId="{802FB391-5E88-491A-B80D-C1C927F6A294}" type="pres">
      <dgm:prSet presAssocID="{E09443F5-9F8D-4026-9799-D33438002C63}" presName="accentRepeatNode" presStyleLbl="solidAlignAcc1" presStyleIdx="4" presStyleCnt="10"/>
      <dgm:spPr/>
    </dgm:pt>
    <dgm:pt modelId="{E9779B26-A1A5-4145-AC89-E20EB42D6077}" type="pres">
      <dgm:prSet presAssocID="{C38CCC28-4364-442A-A5B9-2FD402300B71}" presName="image3" presStyleCnt="0"/>
      <dgm:spPr/>
    </dgm:pt>
    <dgm:pt modelId="{98E5B532-AEC7-44DE-8090-C8C5ED31F2FF}" type="pres">
      <dgm:prSet presAssocID="{C38CCC28-4364-442A-A5B9-2FD402300B71}" presName="imageRepeatNode" presStyleLbl="alignAcc1" presStyleIdx="2" presStyleCnt="5"/>
      <dgm:spPr/>
    </dgm:pt>
    <dgm:pt modelId="{7BA8A262-FF86-4021-8FA3-F5FB9CD14771}" type="pres">
      <dgm:prSet presAssocID="{C38CCC28-4364-442A-A5B9-2FD402300B71}" presName="imageaccent3" presStyleCnt="0"/>
      <dgm:spPr/>
    </dgm:pt>
    <dgm:pt modelId="{D73B0002-2007-43F7-A6BC-2CE02B46F97B}" type="pres">
      <dgm:prSet presAssocID="{C38CCC28-4364-442A-A5B9-2FD402300B71}" presName="accentRepeatNode" presStyleLbl="solidAlignAcc1" presStyleIdx="5" presStyleCnt="10"/>
      <dgm:spPr/>
    </dgm:pt>
    <dgm:pt modelId="{59ED3A41-BAC4-4ADE-AA04-462F04F9A6AD}" type="pres">
      <dgm:prSet presAssocID="{F33C400F-F3A8-4BF2-A379-4CD5CB3425CB}" presName="text4" presStyleCnt="0"/>
      <dgm:spPr/>
    </dgm:pt>
    <dgm:pt modelId="{1C616E95-73EC-4D12-BDC8-3397082800EA}" type="pres">
      <dgm:prSet presAssocID="{F33C400F-F3A8-4BF2-A379-4CD5CB3425CB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48401A8-527C-4682-8D36-3E9FDEA9B6A0}" type="pres">
      <dgm:prSet presAssocID="{F33C400F-F3A8-4BF2-A379-4CD5CB3425CB}" presName="textaccent4" presStyleCnt="0"/>
      <dgm:spPr/>
    </dgm:pt>
    <dgm:pt modelId="{D179F19C-797D-49DC-AAA1-635616A43BBF}" type="pres">
      <dgm:prSet presAssocID="{F33C400F-F3A8-4BF2-A379-4CD5CB3425CB}" presName="accentRepeatNode" presStyleLbl="solidAlignAcc1" presStyleIdx="6" presStyleCnt="10"/>
      <dgm:spPr/>
    </dgm:pt>
    <dgm:pt modelId="{993CB60D-66A0-43D4-8FC6-EAE12880C007}" type="pres">
      <dgm:prSet presAssocID="{F0E2AE8A-15A5-4B76-9D63-5DFB3B8B5F20}" presName="image4" presStyleCnt="0"/>
      <dgm:spPr/>
    </dgm:pt>
    <dgm:pt modelId="{26297B5D-8F85-4CC2-B060-F09237391253}" type="pres">
      <dgm:prSet presAssocID="{F0E2AE8A-15A5-4B76-9D63-5DFB3B8B5F20}" presName="imageRepeatNode" presStyleLbl="alignAcc1" presStyleIdx="3" presStyleCnt="5"/>
      <dgm:spPr/>
    </dgm:pt>
    <dgm:pt modelId="{AF8AC306-CE5B-4177-84E4-8857FABEE879}" type="pres">
      <dgm:prSet presAssocID="{F0E2AE8A-15A5-4B76-9D63-5DFB3B8B5F20}" presName="imageaccent4" presStyleCnt="0"/>
      <dgm:spPr/>
    </dgm:pt>
    <dgm:pt modelId="{9FFD3137-1292-4465-A8FB-0F6A6B13EFB9}" type="pres">
      <dgm:prSet presAssocID="{F0E2AE8A-15A5-4B76-9D63-5DFB3B8B5F20}" presName="accentRepeatNode" presStyleLbl="solidAlignAcc1" presStyleIdx="7" presStyleCnt="10"/>
      <dgm:spPr/>
    </dgm:pt>
    <dgm:pt modelId="{3B840CB9-8913-415E-9345-BBBEE0C14AC3}" type="pres">
      <dgm:prSet presAssocID="{3137B461-89D0-418B-BC75-BC0EF1F6F514}" presName="text5" presStyleCnt="0"/>
      <dgm:spPr/>
    </dgm:pt>
    <dgm:pt modelId="{DFBEEC54-CAC8-4C38-98B5-052DBAFE7907}" type="pres">
      <dgm:prSet presAssocID="{3137B461-89D0-418B-BC75-BC0EF1F6F514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DC0E040E-A9C3-4E3D-887E-6CC868B6A2AE}" type="pres">
      <dgm:prSet presAssocID="{3137B461-89D0-418B-BC75-BC0EF1F6F514}" presName="textaccent5" presStyleCnt="0"/>
      <dgm:spPr/>
    </dgm:pt>
    <dgm:pt modelId="{AE791891-9317-4BCC-8024-0DB1A7A0B6B3}" type="pres">
      <dgm:prSet presAssocID="{3137B461-89D0-418B-BC75-BC0EF1F6F514}" presName="accentRepeatNode" presStyleLbl="solidAlignAcc1" presStyleIdx="8" presStyleCnt="10"/>
      <dgm:spPr/>
    </dgm:pt>
    <dgm:pt modelId="{FD38D688-DC72-429F-B1E9-9F106316C6FA}" type="pres">
      <dgm:prSet presAssocID="{A657D094-EC76-4FF1-99B2-91E05F81B4E9}" presName="image5" presStyleCnt="0"/>
      <dgm:spPr/>
    </dgm:pt>
    <dgm:pt modelId="{ECB4659B-B6C9-402E-B2F7-BACEE658B63B}" type="pres">
      <dgm:prSet presAssocID="{A657D094-EC76-4FF1-99B2-91E05F81B4E9}" presName="imageRepeatNode" presStyleLbl="alignAcc1" presStyleIdx="4" presStyleCnt="5"/>
      <dgm:spPr/>
    </dgm:pt>
    <dgm:pt modelId="{6E534695-A989-4521-AC49-A673E2A90BB2}" type="pres">
      <dgm:prSet presAssocID="{A657D094-EC76-4FF1-99B2-91E05F81B4E9}" presName="imageaccent5" presStyleCnt="0"/>
      <dgm:spPr/>
    </dgm:pt>
    <dgm:pt modelId="{5626261C-0099-4245-A051-58581F6B89F5}" type="pres">
      <dgm:prSet presAssocID="{A657D094-EC76-4FF1-99B2-91E05F81B4E9}" presName="accentRepeatNode" presStyleLbl="solidAlignAcc1" presStyleIdx="9" presStyleCnt="10"/>
      <dgm:spPr/>
    </dgm:pt>
  </dgm:ptLst>
  <dgm:cxnLst>
    <dgm:cxn modelId="{5AC69F0F-DF1E-4986-9119-966DDC57D0AD}" type="presOf" srcId="{22B2BF1F-672E-457B-A223-704C97A950C9}" destId="{1C0CD4A4-87D3-467A-8F61-99C68F5A8247}" srcOrd="0" destOrd="0" presId="urn:microsoft.com/office/officeart/2008/layout/HexagonCluster"/>
    <dgm:cxn modelId="{8A674418-2EB0-4618-9CF9-5001744391D0}" srcId="{94A25FF3-4590-4AA3-923F-4A433ED25E00}" destId="{E09443F5-9F8D-4026-9799-D33438002C63}" srcOrd="2" destOrd="0" parTransId="{447A193C-99D0-4FE0-8440-ACC3AD90F001}" sibTransId="{C38CCC28-4364-442A-A5B9-2FD402300B71}"/>
    <dgm:cxn modelId="{2BB1831D-19DC-4789-864B-F1FF23E8620A}" type="presOf" srcId="{A657D094-EC76-4FF1-99B2-91E05F81B4E9}" destId="{ECB4659B-B6C9-402E-B2F7-BACEE658B63B}" srcOrd="0" destOrd="0" presId="urn:microsoft.com/office/officeart/2008/layout/HexagonCluster"/>
    <dgm:cxn modelId="{03E7EE1E-2B8B-445D-AB4A-CE6CE9AF6D92}" type="presOf" srcId="{442C54F3-4139-4763-8B9F-8B3CB00F3DAE}" destId="{B51B4049-3EA1-4666-91BA-D1F1B70CBA6D}" srcOrd="0" destOrd="0" presId="urn:microsoft.com/office/officeart/2008/layout/HexagonCluster"/>
    <dgm:cxn modelId="{664E945F-25AC-4060-AF47-2514C2C953FB}" type="presOf" srcId="{E09443F5-9F8D-4026-9799-D33438002C63}" destId="{40B9B30F-2888-489F-A597-8E00E305A563}" srcOrd="0" destOrd="0" presId="urn:microsoft.com/office/officeart/2008/layout/HexagonCluster"/>
    <dgm:cxn modelId="{D89AEF41-44E5-4C3A-AD4A-F837F2E041A8}" type="presOf" srcId="{C38CCC28-4364-442A-A5B9-2FD402300B71}" destId="{98E5B532-AEC7-44DE-8090-C8C5ED31F2FF}" srcOrd="0" destOrd="0" presId="urn:microsoft.com/office/officeart/2008/layout/HexagonCluster"/>
    <dgm:cxn modelId="{A0F7B047-FD8B-48E6-899A-C6F502EDBF9A}" type="presOf" srcId="{F33C400F-F3A8-4BF2-A379-4CD5CB3425CB}" destId="{1C616E95-73EC-4D12-BDC8-3397082800EA}" srcOrd="0" destOrd="0" presId="urn:microsoft.com/office/officeart/2008/layout/HexagonCluster"/>
    <dgm:cxn modelId="{8F566469-5FF7-4268-B0CA-6D4F3E06AD90}" srcId="{94A25FF3-4590-4AA3-923F-4A433ED25E00}" destId="{1EBF7B0F-598A-4C99-8C4D-D9123C06F66C}" srcOrd="0" destOrd="0" parTransId="{A19BC56D-F908-42B5-AD06-96896AFA7A30}" sibTransId="{08E6BD80-4D3F-4CC0-827A-CC047192570F}"/>
    <dgm:cxn modelId="{FE3ABC53-5363-4C3E-B530-D43782BF65E2}" type="presOf" srcId="{1EBF7B0F-598A-4C99-8C4D-D9123C06F66C}" destId="{A8B92E2D-EA68-42B2-BE83-674A490FAADB}" srcOrd="0" destOrd="0" presId="urn:microsoft.com/office/officeart/2008/layout/HexagonCluster"/>
    <dgm:cxn modelId="{A5392E80-E204-4409-B28D-147D24E74F8E}" srcId="{94A25FF3-4590-4AA3-923F-4A433ED25E00}" destId="{442C54F3-4139-4763-8B9F-8B3CB00F3DAE}" srcOrd="1" destOrd="0" parTransId="{E0BC937B-8DE4-4D0A-9470-7C5FA4889953}" sibTransId="{22B2BF1F-672E-457B-A223-704C97A950C9}"/>
    <dgm:cxn modelId="{58C1778D-9740-4510-8E6E-E28750306144}" type="presOf" srcId="{08E6BD80-4D3F-4CC0-827A-CC047192570F}" destId="{DAFD487B-758E-4CFA-BBDF-F6A53AD1184C}" srcOrd="0" destOrd="0" presId="urn:microsoft.com/office/officeart/2008/layout/HexagonCluster"/>
    <dgm:cxn modelId="{344EA08F-642D-4B34-89C1-FF90012DBF9E}" srcId="{94A25FF3-4590-4AA3-923F-4A433ED25E00}" destId="{3137B461-89D0-418B-BC75-BC0EF1F6F514}" srcOrd="4" destOrd="0" parTransId="{52313836-5BE7-423C-940C-5C65ACBFE8FC}" sibTransId="{A657D094-EC76-4FF1-99B2-91E05F81B4E9}"/>
    <dgm:cxn modelId="{B419C4A5-9E89-4564-8D5F-8D148D1A2475}" srcId="{94A25FF3-4590-4AA3-923F-4A433ED25E00}" destId="{F33C400F-F3A8-4BF2-A379-4CD5CB3425CB}" srcOrd="3" destOrd="0" parTransId="{0725561C-88EF-488B-8CA2-9D3BA2D17C14}" sibTransId="{F0E2AE8A-15A5-4B76-9D63-5DFB3B8B5F20}"/>
    <dgm:cxn modelId="{0E727BB6-20DD-40D1-A25C-5D384696A7CF}" type="presOf" srcId="{F0E2AE8A-15A5-4B76-9D63-5DFB3B8B5F20}" destId="{26297B5D-8F85-4CC2-B060-F09237391253}" srcOrd="0" destOrd="0" presId="urn:microsoft.com/office/officeart/2008/layout/HexagonCluster"/>
    <dgm:cxn modelId="{FA62A6DA-C982-4728-9E3C-16B6D1322C13}" type="presOf" srcId="{94A25FF3-4590-4AA3-923F-4A433ED25E00}" destId="{87F6C278-D3A5-4B19-9E04-A43343E1F3DD}" srcOrd="0" destOrd="0" presId="urn:microsoft.com/office/officeart/2008/layout/HexagonCluster"/>
    <dgm:cxn modelId="{554038E8-9076-49FA-B756-CAEE92D6017D}" type="presOf" srcId="{3137B461-89D0-418B-BC75-BC0EF1F6F514}" destId="{DFBEEC54-CAC8-4C38-98B5-052DBAFE7907}" srcOrd="0" destOrd="0" presId="urn:microsoft.com/office/officeart/2008/layout/HexagonCluster"/>
    <dgm:cxn modelId="{0F1E8761-5AED-4179-84D1-C9E10A7128AA}" type="presParOf" srcId="{87F6C278-D3A5-4B19-9E04-A43343E1F3DD}" destId="{89009387-5778-470F-ADF3-CDB0B6619A1F}" srcOrd="0" destOrd="0" presId="urn:microsoft.com/office/officeart/2008/layout/HexagonCluster"/>
    <dgm:cxn modelId="{FCE951A8-8553-48D5-846B-EF2E22A630E9}" type="presParOf" srcId="{89009387-5778-470F-ADF3-CDB0B6619A1F}" destId="{A8B92E2D-EA68-42B2-BE83-674A490FAADB}" srcOrd="0" destOrd="0" presId="urn:microsoft.com/office/officeart/2008/layout/HexagonCluster"/>
    <dgm:cxn modelId="{2FE68A4B-5586-47FA-98A3-6841F510CA0B}" type="presParOf" srcId="{87F6C278-D3A5-4B19-9E04-A43343E1F3DD}" destId="{D8DAB399-69B4-47EF-B6A7-47592C8740CC}" srcOrd="1" destOrd="0" presId="urn:microsoft.com/office/officeart/2008/layout/HexagonCluster"/>
    <dgm:cxn modelId="{0FA92E4A-D9B5-43FC-8217-ACF9C1A33CF6}" type="presParOf" srcId="{D8DAB399-69B4-47EF-B6A7-47592C8740CC}" destId="{7A7BCDF9-AEAD-4C5E-A32B-6F06F71CEFB6}" srcOrd="0" destOrd="0" presId="urn:microsoft.com/office/officeart/2008/layout/HexagonCluster"/>
    <dgm:cxn modelId="{CC570B57-8895-4B57-8B5D-CA82E02D5DDC}" type="presParOf" srcId="{87F6C278-D3A5-4B19-9E04-A43343E1F3DD}" destId="{9B14B782-3175-4DF9-9B4B-8E412D11860A}" srcOrd="2" destOrd="0" presId="urn:microsoft.com/office/officeart/2008/layout/HexagonCluster"/>
    <dgm:cxn modelId="{D8928FD1-45FE-48CA-9370-6A942FDDFED0}" type="presParOf" srcId="{9B14B782-3175-4DF9-9B4B-8E412D11860A}" destId="{DAFD487B-758E-4CFA-BBDF-F6A53AD1184C}" srcOrd="0" destOrd="0" presId="urn:microsoft.com/office/officeart/2008/layout/HexagonCluster"/>
    <dgm:cxn modelId="{A252128F-49B6-4A0B-B1A9-260A64478546}" type="presParOf" srcId="{87F6C278-D3A5-4B19-9E04-A43343E1F3DD}" destId="{61D945B6-F2BE-4AD9-A2CC-0C98A12A85FD}" srcOrd="3" destOrd="0" presId="urn:microsoft.com/office/officeart/2008/layout/HexagonCluster"/>
    <dgm:cxn modelId="{81C79D29-D5ED-4C95-BB81-AB9CCC6ABAE2}" type="presParOf" srcId="{61D945B6-F2BE-4AD9-A2CC-0C98A12A85FD}" destId="{57D94717-8D92-49B2-B6D1-D4B48FA18587}" srcOrd="0" destOrd="0" presId="urn:microsoft.com/office/officeart/2008/layout/HexagonCluster"/>
    <dgm:cxn modelId="{BA279A22-BA31-4FB4-AC51-79FDD3046F63}" type="presParOf" srcId="{87F6C278-D3A5-4B19-9E04-A43343E1F3DD}" destId="{D8C4F56D-210E-447B-99FF-9A887E4CC9C7}" srcOrd="4" destOrd="0" presId="urn:microsoft.com/office/officeart/2008/layout/HexagonCluster"/>
    <dgm:cxn modelId="{8754D8E5-7F87-4032-8854-B917DD1A6077}" type="presParOf" srcId="{D8C4F56D-210E-447B-99FF-9A887E4CC9C7}" destId="{B51B4049-3EA1-4666-91BA-D1F1B70CBA6D}" srcOrd="0" destOrd="0" presId="urn:microsoft.com/office/officeart/2008/layout/HexagonCluster"/>
    <dgm:cxn modelId="{B7AE5CC0-1628-4CE1-908B-9AB8B8CE5573}" type="presParOf" srcId="{87F6C278-D3A5-4B19-9E04-A43343E1F3DD}" destId="{6C24453C-D336-495E-9B87-4D55A83DA1EA}" srcOrd="5" destOrd="0" presId="urn:microsoft.com/office/officeart/2008/layout/HexagonCluster"/>
    <dgm:cxn modelId="{3C088376-1F5F-4F07-BD76-9898206EA204}" type="presParOf" srcId="{6C24453C-D336-495E-9B87-4D55A83DA1EA}" destId="{6CA55BFC-5A6E-41E1-82F0-8C1C0887823A}" srcOrd="0" destOrd="0" presId="urn:microsoft.com/office/officeart/2008/layout/HexagonCluster"/>
    <dgm:cxn modelId="{B67A1926-5ECD-45C3-AA2C-648A1D3AE8B1}" type="presParOf" srcId="{87F6C278-D3A5-4B19-9E04-A43343E1F3DD}" destId="{C60E7E3E-36D5-4C3D-88C8-91DB758C271E}" srcOrd="6" destOrd="0" presId="urn:microsoft.com/office/officeart/2008/layout/HexagonCluster"/>
    <dgm:cxn modelId="{2462ACDC-315D-4A41-BEC4-B7E013B2C1D1}" type="presParOf" srcId="{C60E7E3E-36D5-4C3D-88C8-91DB758C271E}" destId="{1C0CD4A4-87D3-467A-8F61-99C68F5A8247}" srcOrd="0" destOrd="0" presId="urn:microsoft.com/office/officeart/2008/layout/HexagonCluster"/>
    <dgm:cxn modelId="{4F60DEAE-0872-4748-B57B-F5F5DE9EDE68}" type="presParOf" srcId="{87F6C278-D3A5-4B19-9E04-A43343E1F3DD}" destId="{CC44DD08-B82A-41AF-B9F0-14D6E0B9F417}" srcOrd="7" destOrd="0" presId="urn:microsoft.com/office/officeart/2008/layout/HexagonCluster"/>
    <dgm:cxn modelId="{4EA506DB-BE32-41F9-A8B2-895B3B76D3C7}" type="presParOf" srcId="{CC44DD08-B82A-41AF-B9F0-14D6E0B9F417}" destId="{94CDBB08-5259-458A-8512-145F6156BAB6}" srcOrd="0" destOrd="0" presId="urn:microsoft.com/office/officeart/2008/layout/HexagonCluster"/>
    <dgm:cxn modelId="{F16A04E4-5B9E-48FB-8D7B-6B545F3BCA4A}" type="presParOf" srcId="{87F6C278-D3A5-4B19-9E04-A43343E1F3DD}" destId="{B44D0B4A-E16C-4F30-BBDE-91960B07A170}" srcOrd="8" destOrd="0" presId="urn:microsoft.com/office/officeart/2008/layout/HexagonCluster"/>
    <dgm:cxn modelId="{79F05104-0978-4684-A586-C22BE136E27B}" type="presParOf" srcId="{B44D0B4A-E16C-4F30-BBDE-91960B07A170}" destId="{40B9B30F-2888-489F-A597-8E00E305A563}" srcOrd="0" destOrd="0" presId="urn:microsoft.com/office/officeart/2008/layout/HexagonCluster"/>
    <dgm:cxn modelId="{E7BF9A2B-8FE4-4DCC-834F-5DAEB5446200}" type="presParOf" srcId="{87F6C278-D3A5-4B19-9E04-A43343E1F3DD}" destId="{C83E417C-73C9-4A25-8944-160DD6F63932}" srcOrd="9" destOrd="0" presId="urn:microsoft.com/office/officeart/2008/layout/HexagonCluster"/>
    <dgm:cxn modelId="{B1491C79-D7EF-4566-AA2C-7122679E34FB}" type="presParOf" srcId="{C83E417C-73C9-4A25-8944-160DD6F63932}" destId="{802FB391-5E88-491A-B80D-C1C927F6A294}" srcOrd="0" destOrd="0" presId="urn:microsoft.com/office/officeart/2008/layout/HexagonCluster"/>
    <dgm:cxn modelId="{FF3255DB-6CDC-418B-BB9D-D7EC59E49377}" type="presParOf" srcId="{87F6C278-D3A5-4B19-9E04-A43343E1F3DD}" destId="{E9779B26-A1A5-4145-AC89-E20EB42D6077}" srcOrd="10" destOrd="0" presId="urn:microsoft.com/office/officeart/2008/layout/HexagonCluster"/>
    <dgm:cxn modelId="{FB0731B5-C02D-4C81-96E3-88ABB7C507C3}" type="presParOf" srcId="{E9779B26-A1A5-4145-AC89-E20EB42D6077}" destId="{98E5B532-AEC7-44DE-8090-C8C5ED31F2FF}" srcOrd="0" destOrd="0" presId="urn:microsoft.com/office/officeart/2008/layout/HexagonCluster"/>
    <dgm:cxn modelId="{7FA6E833-A9B8-481F-8BB2-0E50CF5C71E9}" type="presParOf" srcId="{87F6C278-D3A5-4B19-9E04-A43343E1F3DD}" destId="{7BA8A262-FF86-4021-8FA3-F5FB9CD14771}" srcOrd="11" destOrd="0" presId="urn:microsoft.com/office/officeart/2008/layout/HexagonCluster"/>
    <dgm:cxn modelId="{39C693D4-28C9-4D52-91A2-614B5664DA9C}" type="presParOf" srcId="{7BA8A262-FF86-4021-8FA3-F5FB9CD14771}" destId="{D73B0002-2007-43F7-A6BC-2CE02B46F97B}" srcOrd="0" destOrd="0" presId="urn:microsoft.com/office/officeart/2008/layout/HexagonCluster"/>
    <dgm:cxn modelId="{09342539-42A7-4FBC-B7C4-6377B0B5DD03}" type="presParOf" srcId="{87F6C278-D3A5-4B19-9E04-A43343E1F3DD}" destId="{59ED3A41-BAC4-4ADE-AA04-462F04F9A6AD}" srcOrd="12" destOrd="0" presId="urn:microsoft.com/office/officeart/2008/layout/HexagonCluster"/>
    <dgm:cxn modelId="{4D73C7BA-9C05-4AE6-A9A6-EAD9347E686F}" type="presParOf" srcId="{59ED3A41-BAC4-4ADE-AA04-462F04F9A6AD}" destId="{1C616E95-73EC-4D12-BDC8-3397082800EA}" srcOrd="0" destOrd="0" presId="urn:microsoft.com/office/officeart/2008/layout/HexagonCluster"/>
    <dgm:cxn modelId="{E7A4C05F-0E83-4F6E-8B9D-D1C7656A25B2}" type="presParOf" srcId="{87F6C278-D3A5-4B19-9E04-A43343E1F3DD}" destId="{948401A8-527C-4682-8D36-3E9FDEA9B6A0}" srcOrd="13" destOrd="0" presId="urn:microsoft.com/office/officeart/2008/layout/HexagonCluster"/>
    <dgm:cxn modelId="{2C48984F-497C-4031-A453-E5AE84325ED4}" type="presParOf" srcId="{948401A8-527C-4682-8D36-3E9FDEA9B6A0}" destId="{D179F19C-797D-49DC-AAA1-635616A43BBF}" srcOrd="0" destOrd="0" presId="urn:microsoft.com/office/officeart/2008/layout/HexagonCluster"/>
    <dgm:cxn modelId="{43B20D9D-A5DC-4E6C-9459-724708FB0945}" type="presParOf" srcId="{87F6C278-D3A5-4B19-9E04-A43343E1F3DD}" destId="{993CB60D-66A0-43D4-8FC6-EAE12880C007}" srcOrd="14" destOrd="0" presId="urn:microsoft.com/office/officeart/2008/layout/HexagonCluster"/>
    <dgm:cxn modelId="{0C89E3D1-DE2F-4A20-A23B-1F802F4E02F9}" type="presParOf" srcId="{993CB60D-66A0-43D4-8FC6-EAE12880C007}" destId="{26297B5D-8F85-4CC2-B060-F09237391253}" srcOrd="0" destOrd="0" presId="urn:microsoft.com/office/officeart/2008/layout/HexagonCluster"/>
    <dgm:cxn modelId="{D497B64B-E0AC-4894-9CE8-9D694A5088C0}" type="presParOf" srcId="{87F6C278-D3A5-4B19-9E04-A43343E1F3DD}" destId="{AF8AC306-CE5B-4177-84E4-8857FABEE879}" srcOrd="15" destOrd="0" presId="urn:microsoft.com/office/officeart/2008/layout/HexagonCluster"/>
    <dgm:cxn modelId="{60FB7258-1896-41B5-820B-168C82F1D526}" type="presParOf" srcId="{AF8AC306-CE5B-4177-84E4-8857FABEE879}" destId="{9FFD3137-1292-4465-A8FB-0F6A6B13EFB9}" srcOrd="0" destOrd="0" presId="urn:microsoft.com/office/officeart/2008/layout/HexagonCluster"/>
    <dgm:cxn modelId="{9CABC106-2EC1-4673-83A2-993CC1B6CB4D}" type="presParOf" srcId="{87F6C278-D3A5-4B19-9E04-A43343E1F3DD}" destId="{3B840CB9-8913-415E-9345-BBBEE0C14AC3}" srcOrd="16" destOrd="0" presId="urn:microsoft.com/office/officeart/2008/layout/HexagonCluster"/>
    <dgm:cxn modelId="{7F393D69-D867-4D87-9B06-97D80112991B}" type="presParOf" srcId="{3B840CB9-8913-415E-9345-BBBEE0C14AC3}" destId="{DFBEEC54-CAC8-4C38-98B5-052DBAFE7907}" srcOrd="0" destOrd="0" presId="urn:microsoft.com/office/officeart/2008/layout/HexagonCluster"/>
    <dgm:cxn modelId="{846B34D5-01F1-4FED-BC40-B81446EAF3E9}" type="presParOf" srcId="{87F6C278-D3A5-4B19-9E04-A43343E1F3DD}" destId="{DC0E040E-A9C3-4E3D-887E-6CC868B6A2AE}" srcOrd="17" destOrd="0" presId="urn:microsoft.com/office/officeart/2008/layout/HexagonCluster"/>
    <dgm:cxn modelId="{A9C914B2-F466-4F93-90C5-9A37341D6920}" type="presParOf" srcId="{DC0E040E-A9C3-4E3D-887E-6CC868B6A2AE}" destId="{AE791891-9317-4BCC-8024-0DB1A7A0B6B3}" srcOrd="0" destOrd="0" presId="urn:microsoft.com/office/officeart/2008/layout/HexagonCluster"/>
    <dgm:cxn modelId="{4D9266E5-34B3-4DC3-9187-99009578D9E1}" type="presParOf" srcId="{87F6C278-D3A5-4B19-9E04-A43343E1F3DD}" destId="{FD38D688-DC72-429F-B1E9-9F106316C6FA}" srcOrd="18" destOrd="0" presId="urn:microsoft.com/office/officeart/2008/layout/HexagonCluster"/>
    <dgm:cxn modelId="{CE96672B-5500-47C1-BA15-F761488FB403}" type="presParOf" srcId="{FD38D688-DC72-429F-B1E9-9F106316C6FA}" destId="{ECB4659B-B6C9-402E-B2F7-BACEE658B63B}" srcOrd="0" destOrd="0" presId="urn:microsoft.com/office/officeart/2008/layout/HexagonCluster"/>
    <dgm:cxn modelId="{9F7ADF1E-463E-4162-A898-7E13A6CA7283}" type="presParOf" srcId="{87F6C278-D3A5-4B19-9E04-A43343E1F3DD}" destId="{6E534695-A989-4521-AC49-A673E2A90BB2}" srcOrd="19" destOrd="0" presId="urn:microsoft.com/office/officeart/2008/layout/HexagonCluster"/>
    <dgm:cxn modelId="{16CB8323-8A78-4045-B7FF-56B6F2E51437}" type="presParOf" srcId="{6E534695-A989-4521-AC49-A673E2A90BB2}" destId="{5626261C-0099-4245-A051-58581F6B89F5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848CCE-0CC8-4D2F-B77B-E6380A93628A}">
      <dsp:nvSpPr>
        <dsp:cNvPr id="0" name=""/>
        <dsp:cNvSpPr/>
      </dsp:nvSpPr>
      <dsp:spPr>
        <a:xfrm>
          <a:off x="989989" y="0"/>
          <a:ext cx="2922176" cy="2922176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669EE-9FD7-4409-9A19-C003322852F6}">
      <dsp:nvSpPr>
        <dsp:cNvPr id="0" name=""/>
        <dsp:cNvSpPr/>
      </dsp:nvSpPr>
      <dsp:spPr>
        <a:xfrm>
          <a:off x="2672285" y="293787"/>
          <a:ext cx="1899414" cy="69173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Move Money</a:t>
          </a:r>
        </a:p>
      </dsp:txBody>
      <dsp:txXfrm>
        <a:off x="2706053" y="327555"/>
        <a:ext cx="1831878" cy="624197"/>
      </dsp:txXfrm>
    </dsp:sp>
    <dsp:sp modelId="{281AF2B0-338C-4389-99F3-3895AB099927}">
      <dsp:nvSpPr>
        <dsp:cNvPr id="0" name=""/>
        <dsp:cNvSpPr/>
      </dsp:nvSpPr>
      <dsp:spPr>
        <a:xfrm>
          <a:off x="2672285" y="1071987"/>
          <a:ext cx="1899414" cy="69173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Store Value</a:t>
          </a:r>
        </a:p>
      </dsp:txBody>
      <dsp:txXfrm>
        <a:off x="2706053" y="1105755"/>
        <a:ext cx="1831878" cy="624197"/>
      </dsp:txXfrm>
    </dsp:sp>
    <dsp:sp modelId="{0375AB38-5494-4B2B-8D31-1D1EAA7C65FA}">
      <dsp:nvSpPr>
        <dsp:cNvPr id="0" name=""/>
        <dsp:cNvSpPr/>
      </dsp:nvSpPr>
      <dsp:spPr>
        <a:xfrm>
          <a:off x="2672285" y="1850188"/>
          <a:ext cx="1899414" cy="69173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Access Credit</a:t>
          </a:r>
        </a:p>
      </dsp:txBody>
      <dsp:txXfrm>
        <a:off x="2706053" y="1883956"/>
        <a:ext cx="1831878" cy="624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B92E2D-EA68-42B2-BE83-674A490FAADB}">
      <dsp:nvSpPr>
        <dsp:cNvPr id="0" name=""/>
        <dsp:cNvSpPr/>
      </dsp:nvSpPr>
      <dsp:spPr>
        <a:xfrm>
          <a:off x="1848242" y="2716540"/>
          <a:ext cx="1904182" cy="16347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Bigdata</a:t>
          </a:r>
        </a:p>
      </dsp:txBody>
      <dsp:txXfrm>
        <a:off x="2143157" y="2969733"/>
        <a:ext cx="1314352" cy="1128411"/>
      </dsp:txXfrm>
    </dsp:sp>
    <dsp:sp modelId="{7A7BCDF9-AEAD-4C5E-A32B-6F06F71CEFB6}">
      <dsp:nvSpPr>
        <dsp:cNvPr id="0" name=""/>
        <dsp:cNvSpPr/>
      </dsp:nvSpPr>
      <dsp:spPr>
        <a:xfrm>
          <a:off x="1893676" y="3447565"/>
          <a:ext cx="222121" cy="19145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FD487B-758E-4CFA-BBDF-F6A53AD1184C}">
      <dsp:nvSpPr>
        <dsp:cNvPr id="0" name=""/>
        <dsp:cNvSpPr/>
      </dsp:nvSpPr>
      <dsp:spPr>
        <a:xfrm>
          <a:off x="182879" y="1812767"/>
          <a:ext cx="1904182" cy="163479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7000" r="-27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>
          <a:bevelT w="101600" h="80600"/>
          <a:bevelB w="80600" h="806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D94717-8D92-49B2-B6D1-D4B48FA18587}">
      <dsp:nvSpPr>
        <dsp:cNvPr id="0" name=""/>
        <dsp:cNvSpPr/>
      </dsp:nvSpPr>
      <dsp:spPr>
        <a:xfrm>
          <a:off x="1514051" y="3230433"/>
          <a:ext cx="222121" cy="19145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B4049-3EA1-4666-91BA-D1F1B70CBA6D}">
      <dsp:nvSpPr>
        <dsp:cNvPr id="0" name=""/>
        <dsp:cNvSpPr/>
      </dsp:nvSpPr>
      <dsp:spPr>
        <a:xfrm>
          <a:off x="3486889" y="1807545"/>
          <a:ext cx="1904182" cy="163479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lumMod val="75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Financial Market</a:t>
          </a:r>
        </a:p>
      </dsp:txBody>
      <dsp:txXfrm>
        <a:off x="3781804" y="2060738"/>
        <a:ext cx="1314352" cy="1128411"/>
      </dsp:txXfrm>
    </dsp:sp>
    <dsp:sp modelId="{6CA55BFC-5A6E-41E1-82F0-8C1C0887823A}">
      <dsp:nvSpPr>
        <dsp:cNvPr id="0" name=""/>
        <dsp:cNvSpPr/>
      </dsp:nvSpPr>
      <dsp:spPr>
        <a:xfrm>
          <a:off x="4797403" y="3221730"/>
          <a:ext cx="222121" cy="19145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0CD4A4-87D3-467A-8F61-99C68F5A8247}">
      <dsp:nvSpPr>
        <dsp:cNvPr id="0" name=""/>
        <dsp:cNvSpPr/>
      </dsp:nvSpPr>
      <dsp:spPr>
        <a:xfrm>
          <a:off x="5124527" y="2713059"/>
          <a:ext cx="1904182" cy="163479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4000" r="-14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>
          <a:bevelT w="101600" h="80600"/>
          <a:bevelB w="80600" h="806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CDBB08-5259-458A-8512-145F6156BAB6}">
      <dsp:nvSpPr>
        <dsp:cNvPr id="0" name=""/>
        <dsp:cNvSpPr/>
      </dsp:nvSpPr>
      <dsp:spPr>
        <a:xfrm>
          <a:off x="5170970" y="3440602"/>
          <a:ext cx="222121" cy="19145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9B30F-2888-489F-A597-8E00E305A563}">
      <dsp:nvSpPr>
        <dsp:cNvPr id="0" name=""/>
        <dsp:cNvSpPr/>
      </dsp:nvSpPr>
      <dsp:spPr>
        <a:xfrm>
          <a:off x="1848242" y="908994"/>
          <a:ext cx="1904182" cy="16347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ML</a:t>
          </a:r>
        </a:p>
      </dsp:txBody>
      <dsp:txXfrm>
        <a:off x="2143157" y="1162187"/>
        <a:ext cx="1314352" cy="1128411"/>
      </dsp:txXfrm>
    </dsp:sp>
    <dsp:sp modelId="{802FB391-5E88-491A-B80D-C1C927F6A294}">
      <dsp:nvSpPr>
        <dsp:cNvPr id="0" name=""/>
        <dsp:cNvSpPr/>
      </dsp:nvSpPr>
      <dsp:spPr>
        <a:xfrm>
          <a:off x="3152698" y="939889"/>
          <a:ext cx="222121" cy="19145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E5B532-AEC7-44DE-8090-C8C5ED31F2FF}">
      <dsp:nvSpPr>
        <dsp:cNvPr id="0" name=""/>
        <dsp:cNvSpPr/>
      </dsp:nvSpPr>
      <dsp:spPr>
        <a:xfrm>
          <a:off x="3486889" y="0"/>
          <a:ext cx="1904182" cy="163479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9000" b="-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>
          <a:bevelT w="101600" h="80600"/>
          <a:bevelB w="80600" h="806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B0002-2007-43F7-A6BC-2CE02B46F97B}">
      <dsp:nvSpPr>
        <dsp:cNvPr id="0" name=""/>
        <dsp:cNvSpPr/>
      </dsp:nvSpPr>
      <dsp:spPr>
        <a:xfrm>
          <a:off x="3540400" y="724497"/>
          <a:ext cx="222121" cy="19145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16E95-73EC-4D12-BDC8-3397082800EA}">
      <dsp:nvSpPr>
        <dsp:cNvPr id="0" name=""/>
        <dsp:cNvSpPr/>
      </dsp:nvSpPr>
      <dsp:spPr>
        <a:xfrm>
          <a:off x="5124527" y="905513"/>
          <a:ext cx="1904182" cy="16347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Blockchain</a:t>
          </a:r>
        </a:p>
      </dsp:txBody>
      <dsp:txXfrm>
        <a:off x="5419442" y="1158706"/>
        <a:ext cx="1314352" cy="1128411"/>
      </dsp:txXfrm>
    </dsp:sp>
    <dsp:sp modelId="{D179F19C-797D-49DC-AAA1-635616A43BBF}">
      <dsp:nvSpPr>
        <dsp:cNvPr id="0" name=""/>
        <dsp:cNvSpPr/>
      </dsp:nvSpPr>
      <dsp:spPr>
        <a:xfrm>
          <a:off x="6772261" y="1630011"/>
          <a:ext cx="222121" cy="19145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97B5D-8F85-4CC2-B060-F09237391253}">
      <dsp:nvSpPr>
        <dsp:cNvPr id="0" name=""/>
        <dsp:cNvSpPr/>
      </dsp:nvSpPr>
      <dsp:spPr>
        <a:xfrm>
          <a:off x="6763174" y="1824516"/>
          <a:ext cx="1904182" cy="163479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>
          <a:bevelT w="101600" h="80600"/>
          <a:bevelB w="80600" h="806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D3137-1292-4465-A8FB-0F6A6B13EFB9}">
      <dsp:nvSpPr>
        <dsp:cNvPr id="0" name=""/>
        <dsp:cNvSpPr/>
      </dsp:nvSpPr>
      <dsp:spPr>
        <a:xfrm>
          <a:off x="7134722" y="1854105"/>
          <a:ext cx="222121" cy="19145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BEEC54-CAC8-4C38-98B5-052DBAFE7907}">
      <dsp:nvSpPr>
        <dsp:cNvPr id="0" name=""/>
        <dsp:cNvSpPr/>
      </dsp:nvSpPr>
      <dsp:spPr>
        <a:xfrm>
          <a:off x="6763174" y="17405"/>
          <a:ext cx="1904182" cy="16347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</a:t>
          </a:r>
        </a:p>
      </dsp:txBody>
      <dsp:txXfrm>
        <a:off x="7058089" y="270598"/>
        <a:ext cx="1314352" cy="1128411"/>
      </dsp:txXfrm>
    </dsp:sp>
    <dsp:sp modelId="{AE791891-9317-4BCC-8024-0DB1A7A0B6B3}">
      <dsp:nvSpPr>
        <dsp:cNvPr id="0" name=""/>
        <dsp:cNvSpPr/>
      </dsp:nvSpPr>
      <dsp:spPr>
        <a:xfrm>
          <a:off x="8410908" y="750170"/>
          <a:ext cx="222121" cy="19145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B4659B-B6C9-402E-B2F7-BACEE658B63B}">
      <dsp:nvSpPr>
        <dsp:cNvPr id="0" name=""/>
        <dsp:cNvSpPr/>
      </dsp:nvSpPr>
      <dsp:spPr>
        <a:xfrm>
          <a:off x="8401821" y="929445"/>
          <a:ext cx="1904182" cy="163479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 l="-12000" r="-12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>
          <a:bevelT w="101600" h="80600"/>
          <a:bevelB w="80600" h="806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26261C-0099-4245-A051-58581F6B89F5}">
      <dsp:nvSpPr>
        <dsp:cNvPr id="0" name=""/>
        <dsp:cNvSpPr/>
      </dsp:nvSpPr>
      <dsp:spPr>
        <a:xfrm>
          <a:off x="8781446" y="965997"/>
          <a:ext cx="222121" cy="19145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1E5BBD-AEBC-431A-9656-9768C5A525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DDA19-4EB6-4D5C-9A50-F1E73D8357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010A1-17E8-4FF5-8AAF-E9C0ADFAEA2E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51B51-7273-4139-A990-66892B6B6E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0A2168-0686-4797-B00A-B18839677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6BB40-639A-4DC1-A961-19B72CD5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0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E85B4-4C51-47C0-949C-361653C3932F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147F9-2D2F-4A1F-B18C-AF430431B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8899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147F9-2D2F-4A1F-B18C-AF430431B4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57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147F9-2D2F-4A1F-B18C-AF430431B4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54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147F9-2D2F-4A1F-B18C-AF430431B4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63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147F9-2D2F-4A1F-B18C-AF430431B4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80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147F9-2D2F-4A1F-B18C-AF430431B4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01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147F9-2D2F-4A1F-B18C-AF430431B4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56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147F9-2D2F-4A1F-B18C-AF430431B4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35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9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4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1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2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41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31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3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1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68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41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24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11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png"/><Relationship Id="rId20" Type="http://schemas.openxmlformats.org/officeDocument/2006/relationships/image" Target="../media/image10.png"/><Relationship Id="rId1" Type="http://schemas.openxmlformats.org/officeDocument/2006/relationships/video" Target="https://www.youtube.com/embed/phXJgqKRqjE?feature=oembed" TargetMode="Externa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6.png"/><Relationship Id="rId10" Type="http://schemas.openxmlformats.org/officeDocument/2006/relationships/hyperlink" Target="https://en.wikipedia.org/wiki/Solo_(debit_card)" TargetMode="External"/><Relationship Id="rId19" Type="http://schemas.openxmlformats.org/officeDocument/2006/relationships/hyperlink" Target="https://fr.wikipedia.org/wiki/Fichier:Crystal_Clear_action_button_cancel.svg" TargetMode="External"/><Relationship Id="rId4" Type="http://schemas.openxmlformats.org/officeDocument/2006/relationships/diagramData" Target="../diagrams/data1.xml"/><Relationship Id="rId9" Type="http://schemas.openxmlformats.org/officeDocument/2006/relationships/image" Target="../media/image1.gif"/><Relationship Id="rId1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evillehobson.com/2013/08/20/foundations-for-evolving-relationships-between-people-and-machine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IhudEzOU0I?feature=oembed" TargetMode="Externa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adadlipen.wordpress.com/2017/03/15/wadadli-pen-challenge-2017-the-long-lis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2F6D-E3E3-4D6B-8A06-6D668A16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Cont…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FF9041-07A1-4D60-AA0B-5D716ACA8F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6448723"/>
              </p:ext>
            </p:extLst>
          </p:nvPr>
        </p:nvGraphicFramePr>
        <p:xfrm>
          <a:off x="3286725" y="2430595"/>
          <a:ext cx="5782898" cy="2922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C4DC54A-FB14-4DD5-B90D-65FAB63958EC}"/>
              </a:ext>
            </a:extLst>
          </p:cNvPr>
          <p:cNvSpPr txBox="1"/>
          <p:nvPr/>
        </p:nvSpPr>
        <p:spPr>
          <a:xfrm rot="17734192">
            <a:off x="4092982" y="3196647"/>
            <a:ext cx="2941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Digital Finance  fundamentals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0A676A-08BE-495A-B822-1DE9C297E2D5}"/>
              </a:ext>
            </a:extLst>
          </p:cNvPr>
          <p:cNvSpPr/>
          <p:nvPr/>
        </p:nvSpPr>
        <p:spPr>
          <a:xfrm>
            <a:off x="1113917" y="3287259"/>
            <a:ext cx="3416400" cy="12101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Voice is the next big technology – Just ask Alexa!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1DF2CDE2-D6CB-40A0-85BE-CEB4F15309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20813763">
            <a:off x="3243697" y="2128753"/>
            <a:ext cx="517038" cy="33137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D5349DF-550D-4267-B13B-7253BAEF3ED4}"/>
              </a:ext>
            </a:extLst>
          </p:cNvPr>
          <p:cNvSpPr/>
          <p:nvPr/>
        </p:nvSpPr>
        <p:spPr>
          <a:xfrm rot="20844874">
            <a:off x="1021457" y="1631432"/>
            <a:ext cx="3416400" cy="12101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You don’t need plastic to make a payment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88FC8AD-F453-4C35-90EC-F588221A92F3}"/>
              </a:ext>
            </a:extLst>
          </p:cNvPr>
          <p:cNvSpPr/>
          <p:nvPr/>
        </p:nvSpPr>
        <p:spPr>
          <a:xfrm rot="1207882">
            <a:off x="1034548" y="5163852"/>
            <a:ext cx="3416400" cy="12101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Uber doesn’t want to be a bank, they needed the utility of the bank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4A3D7D-7E4E-4306-9090-CBA08230881A}"/>
              </a:ext>
            </a:extLst>
          </p:cNvPr>
          <p:cNvSpPr txBox="1"/>
          <p:nvPr/>
        </p:nvSpPr>
        <p:spPr>
          <a:xfrm rot="483528">
            <a:off x="4942164" y="4924583"/>
            <a:ext cx="1811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Core Architecture of FinMkt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E6EDDA-2D26-4F7F-8048-75561CAABC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4887" y="1505229"/>
            <a:ext cx="468808" cy="42468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D9804F5-505D-4179-85B0-E341F64255BF}"/>
              </a:ext>
            </a:extLst>
          </p:cNvPr>
          <p:cNvSpPr/>
          <p:nvPr/>
        </p:nvSpPr>
        <p:spPr>
          <a:xfrm>
            <a:off x="4787086" y="1074508"/>
            <a:ext cx="3416400" cy="12101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      More data we have , better advise u get!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                  - RA, 2017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F6359F-8758-411B-9442-38E39252C513}"/>
              </a:ext>
            </a:extLst>
          </p:cNvPr>
          <p:cNvSpPr/>
          <p:nvPr/>
        </p:nvSpPr>
        <p:spPr>
          <a:xfrm>
            <a:off x="7979680" y="3010616"/>
            <a:ext cx="3416400" cy="12101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KYC- </a:t>
            </a:r>
            <a:r>
              <a:rPr lang="en-US" sz="1400" dirty="0">
                <a:solidFill>
                  <a:schemeClr val="accent1"/>
                </a:solidFill>
              </a:rPr>
              <a:t>Kill Your Customer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</a:rPr>
              <a:t>Identity / Algorithmic Compliance Program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0DBC8E-99B1-4ABF-808A-1B74E5C223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8203486" y="3403655"/>
            <a:ext cx="422752" cy="401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5A1317-1867-4D76-A43A-44F91F10CA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75600" y="3403655"/>
            <a:ext cx="402483" cy="425031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C10E798A-A11B-4F0F-B29A-A6DC3A362360}"/>
              </a:ext>
            </a:extLst>
          </p:cNvPr>
          <p:cNvSpPr/>
          <p:nvPr/>
        </p:nvSpPr>
        <p:spPr>
          <a:xfrm>
            <a:off x="4854273" y="5440665"/>
            <a:ext cx="3416400" cy="12101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Market pattern analysis – Data Science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1D94A4-FA63-4BC4-B717-2F7964D3DF56}"/>
              </a:ext>
            </a:extLst>
          </p:cNvPr>
          <p:cNvSpPr/>
          <p:nvPr/>
        </p:nvSpPr>
        <p:spPr>
          <a:xfrm rot="20422371">
            <a:off x="8456049" y="4894495"/>
            <a:ext cx="3416400" cy="12101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Behavioral Psychologist</a:t>
            </a:r>
          </a:p>
          <a:p>
            <a:pPr algn="ctr"/>
            <a:r>
              <a:rPr lang="en-US" sz="1000" dirty="0">
                <a:solidFill>
                  <a:schemeClr val="accent1"/>
                </a:solidFill>
              </a:rPr>
              <a:t>When / why / Motivation – FinMkt</a:t>
            </a:r>
          </a:p>
          <a:p>
            <a:pPr algn="ctr"/>
            <a:r>
              <a:rPr lang="en-US" sz="1000" dirty="0">
                <a:solidFill>
                  <a:schemeClr val="accent1"/>
                </a:solidFill>
              </a:rPr>
              <a:t>e.g. PERCEPTRONS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D0D8E6C-FEA6-4085-A958-EF6DA886B2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191094">
            <a:off x="8829491" y="5683771"/>
            <a:ext cx="397219" cy="4307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2004B71-6EE7-4915-A2CA-7BE12F102E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309314">
            <a:off x="8577789" y="1408520"/>
            <a:ext cx="535951" cy="4049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DBA198CC-A9AC-4A3C-A170-C0D65263009B}"/>
              </a:ext>
            </a:extLst>
          </p:cNvPr>
          <p:cNvSpPr/>
          <p:nvPr/>
        </p:nvSpPr>
        <p:spPr>
          <a:xfrm rot="1188327">
            <a:off x="8307459" y="1409408"/>
            <a:ext cx="3416400" cy="12101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1000 X faster than 4G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64A4C51-93A1-4D40-BB9F-24ABDA88A9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0849006">
            <a:off x="2359703" y="1790839"/>
            <a:ext cx="270525" cy="2781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D3534E6-0FE5-4B79-B252-CE5DCFCD924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14353" y="2498437"/>
            <a:ext cx="609244" cy="385440"/>
          </a:xfrm>
          <a:prstGeom prst="rect">
            <a:avLst/>
          </a:prstGeom>
        </p:spPr>
      </p:pic>
      <p:pic>
        <p:nvPicPr>
          <p:cNvPr id="35" name="Picture 34" descr="A picture containing clock&#10;&#10;Description automatically generated">
            <a:extLst>
              <a:ext uri="{FF2B5EF4-FFF2-40B4-BE49-F238E27FC236}">
                <a16:creationId xmlns:a16="http://schemas.microsoft.com/office/drawing/2014/main" id="{17BBF945-D990-4CCB-8314-E4F1E73DC7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3641583" y="2297069"/>
            <a:ext cx="193822" cy="19382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E6A3BAC-A935-4567-9092-E7AAE238E9E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0792022">
            <a:off x="2587393" y="2457086"/>
            <a:ext cx="375880" cy="35246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E385706-BBAF-4358-83A7-F5571C7E10B9}"/>
              </a:ext>
            </a:extLst>
          </p:cNvPr>
          <p:cNvSpPr txBox="1"/>
          <p:nvPr/>
        </p:nvSpPr>
        <p:spPr>
          <a:xfrm>
            <a:off x="926147" y="6418095"/>
            <a:ext cx="14066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FinMkt – Financial Market </a:t>
            </a:r>
          </a:p>
        </p:txBody>
      </p:sp>
      <p:pic>
        <p:nvPicPr>
          <p:cNvPr id="39" name="Online Media 38" title="Awesome 'Capital One' Skills for Amazon's Alexa devices">
            <a:hlinkClick r:id="" action="ppaction://media"/>
            <a:extLst>
              <a:ext uri="{FF2B5EF4-FFF2-40B4-BE49-F238E27FC236}">
                <a16:creationId xmlns:a16="http://schemas.microsoft.com/office/drawing/2014/main" id="{AAB7B439-14FB-4921-8E85-A20C55BABD9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21"/>
          <a:stretch>
            <a:fillRect/>
          </a:stretch>
        </p:blipFill>
        <p:spPr>
          <a:xfrm>
            <a:off x="2490045" y="4153458"/>
            <a:ext cx="502047" cy="28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8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  <p:bldLst>
      <p:bldP spid="2" grpId="0"/>
      <p:bldGraphic spid="4" grpId="0">
        <p:bldAsOne/>
      </p:bldGraphic>
      <p:bldP spid="6" grpId="0"/>
      <p:bldP spid="7" grpId="0" animBg="1"/>
      <p:bldP spid="11" grpId="0" animBg="1"/>
      <p:bldP spid="18" grpId="0" animBg="1"/>
      <p:bldP spid="19" grpId="0"/>
      <p:bldP spid="22" grpId="0" animBg="1"/>
      <p:bldP spid="23" grpId="0" animBg="1"/>
      <p:bldP spid="27" grpId="0" animBg="1"/>
      <p:bldP spid="28" grpId="0" animBg="1"/>
      <p:bldP spid="31" grpId="0" animBg="1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D00C-7D22-468E-BED2-DE20367F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  <a:br>
              <a:rPr lang="en-US" dirty="0"/>
            </a:br>
            <a:r>
              <a:rPr lang="en-US" sz="2000" dirty="0"/>
              <a:t> Financial Market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C1E98C8-9BC9-4CCC-B248-F1F803BB69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3556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648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D080E-FA98-4CC2-BEC5-4787DF57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Cont…</a:t>
            </a:r>
            <a:br>
              <a:rPr lang="en-US" dirty="0"/>
            </a:br>
            <a:r>
              <a:rPr lang="en-US" dirty="0"/>
              <a:t> </a:t>
            </a:r>
            <a:r>
              <a:rPr lang="en-US" sz="2000" b="1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B3939-B781-4ABE-B251-372D7B4D7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856258"/>
          </a:xfrm>
        </p:spPr>
        <p:txBody>
          <a:bodyPr/>
          <a:lstStyle/>
          <a:p>
            <a:r>
              <a:rPr lang="en-US" dirty="0"/>
              <a:t>Blockchain</a:t>
            </a:r>
          </a:p>
          <a:p>
            <a:pPr lvl="1"/>
            <a:r>
              <a:rPr lang="en-US" sz="1600" dirty="0"/>
              <a:t>DLT – decentralized ledger of all txns across a peer2peer n/w, when participants confirm txns without the need of central authority. E.g. cryptocurrency Bitcoin.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457200" lvl="1" indent="0">
              <a:buNone/>
            </a:pPr>
            <a:endParaRPr lang="en-US" sz="1600" i="1" dirty="0"/>
          </a:p>
          <a:p>
            <a:pPr lvl="1"/>
            <a:endParaRPr lang="en-US" sz="1600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1AB75-9674-4B5E-9A77-5240BADD22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AI</a:t>
            </a:r>
          </a:p>
          <a:p>
            <a:pPr lvl="1"/>
            <a:r>
              <a:rPr lang="en-US" sz="1600" dirty="0"/>
              <a:t>Portfolio / Asset Management, </a:t>
            </a:r>
            <a:r>
              <a:rPr lang="en-US" sz="1050" dirty="0"/>
              <a:t>Robo Advisor</a:t>
            </a:r>
          </a:p>
          <a:p>
            <a:pPr lvl="1"/>
            <a:r>
              <a:rPr lang="en-US" sz="1600" dirty="0"/>
              <a:t>Fully Automated AI Trading by EPOQUE – Swiss company</a:t>
            </a:r>
          </a:p>
          <a:p>
            <a:pPr lvl="2"/>
            <a:r>
              <a:rPr lang="en-US" sz="1200" dirty="0"/>
              <a:t>Strategy Engine – observes and analyses potential trades.</a:t>
            </a:r>
          </a:p>
          <a:p>
            <a:pPr lvl="2"/>
            <a:r>
              <a:rPr lang="en-US" sz="1200" dirty="0"/>
              <a:t>Order Engine – creates orders and performs operational actions.</a:t>
            </a:r>
          </a:p>
          <a:p>
            <a:pPr lvl="2"/>
            <a:r>
              <a:rPr lang="en-US" sz="1200" dirty="0"/>
              <a:t>Logical Engine – handles active orders and uses machine learning to improve its performance.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357BD1-4D2B-4224-BEBB-B3B404C78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188" y="3242552"/>
            <a:ext cx="2654011" cy="1342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3F8A63-2795-4271-AF48-F1C3003A8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956" y="4098587"/>
            <a:ext cx="3500023" cy="188726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9E3A2A-A3AE-48FD-AE56-914AD7280EC6}"/>
              </a:ext>
            </a:extLst>
          </p:cNvPr>
          <p:cNvSpPr txBox="1">
            <a:spLocks/>
          </p:cNvSpPr>
          <p:nvPr/>
        </p:nvSpPr>
        <p:spPr>
          <a:xfrm>
            <a:off x="838200" y="4584590"/>
            <a:ext cx="5181600" cy="1673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BigData</a:t>
            </a:r>
          </a:p>
          <a:p>
            <a:pPr lvl="1"/>
            <a:r>
              <a:rPr lang="en-US" sz="1600" dirty="0"/>
              <a:t>BigData Lake Arch used in financial market –these clusters enable huge amount of data to be processed  - perform necessary calculation – Scaling – Purpose like </a:t>
            </a:r>
            <a:r>
              <a:rPr lang="en-US" sz="1600" i="1" dirty="0"/>
              <a:t>Trading Surveillances.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 i="1" dirty="0"/>
          </a:p>
          <a:p>
            <a:pPr lvl="1"/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26260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 uiExpand="1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88182-F203-42B4-AE5B-5736843D5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Cont…</a:t>
            </a:r>
            <a:br>
              <a:rPr lang="en-US" dirty="0"/>
            </a:br>
            <a:r>
              <a:rPr lang="en-US" dirty="0"/>
              <a:t> </a:t>
            </a:r>
            <a:r>
              <a:rPr lang="en-US" sz="2000" b="1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2892E-E6B0-45D6-A7B2-8F303F3DF8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ML </a:t>
            </a:r>
            <a:r>
              <a:rPr lang="en-US" sz="1600" dirty="0"/>
              <a:t>-Summary of anomalies based on round trip time for all trade request per day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lvl="1"/>
            <a:r>
              <a:rPr lang="en-US" sz="1200" dirty="0"/>
              <a:t>The model characterizes system behavior over 9 different metrics to define ’anomalous patterns’ in the data.</a:t>
            </a:r>
          </a:p>
          <a:p>
            <a:pPr lvl="1"/>
            <a:r>
              <a:rPr lang="en-US" sz="1200" dirty="0"/>
              <a:t>The data here predicts anomalous patterns at the end of every quarter.</a:t>
            </a:r>
          </a:p>
          <a:p>
            <a:pPr lvl="1"/>
            <a:r>
              <a:rPr lang="en-US" sz="1200" dirty="0"/>
              <a:t>The second spike close to the end shows another surge around Christmas period, a normal phenomenon. </a:t>
            </a:r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CE1F7-63B1-46AF-9D20-613A0113E9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ML </a:t>
            </a:r>
            <a:r>
              <a:rPr lang="en-US" sz="1600" dirty="0"/>
              <a:t>- Trading behavior for a known member for a given product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lvl="1"/>
            <a:r>
              <a:rPr lang="en-US" sz="1200" dirty="0"/>
              <a:t>The model learns the trends in the trading patterns over time and highlights any deviation from norm as anomalies as shown in the beginning of Oct 2019. </a:t>
            </a:r>
          </a:p>
          <a:p>
            <a:pPr lvl="1"/>
            <a:r>
              <a:rPr lang="en-US" sz="1200" dirty="0"/>
              <a:t>Evident from the graph the user shows a dynamic trading behavior from the beginning, however this model only focuses on events which shown significant gradients over the normalized behavior.</a:t>
            </a:r>
          </a:p>
          <a:p>
            <a:pPr lvl="1"/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C42FC-636C-467F-B4FA-BCACD9BE8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57" y="2457854"/>
            <a:ext cx="4971427" cy="2418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6864FC-C6C6-4D62-8FE8-9B8FF890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357" y="2457854"/>
            <a:ext cx="5676932" cy="24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6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3">
            <a:extLst>
              <a:ext uri="{FF2B5EF4-FFF2-40B4-BE49-F238E27FC236}">
                <a16:creationId xmlns:a16="http://schemas.microsoft.com/office/drawing/2014/main" id="{02E612C7-B066-4023-9D0A-7C54D1E33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47F443-7FCD-447A-940B-2B2442DB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787180"/>
            <a:ext cx="4094922" cy="2135576"/>
          </a:xfrm>
        </p:spPr>
        <p:txBody>
          <a:bodyPr anchor="b">
            <a:normAutofit/>
          </a:bodyPr>
          <a:lstStyle/>
          <a:p>
            <a:r>
              <a:rPr lang="en-US" sz="4600" dirty="0">
                <a:solidFill>
                  <a:schemeClr val="accent2"/>
                </a:solidFill>
              </a:rPr>
              <a:t>By 2030!</a:t>
            </a:r>
            <a:br>
              <a:rPr lang="en-US" sz="4600" dirty="0">
                <a:solidFill>
                  <a:schemeClr val="accent2"/>
                </a:solidFill>
              </a:rPr>
            </a:br>
            <a:r>
              <a:rPr lang="en-US" sz="4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-what can be envisaged</a:t>
            </a:r>
            <a:endParaRPr lang="en-US" sz="4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4FEB50-5B19-4801-AC3E-7F18A30F1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997483"/>
            <a:ext cx="4632960" cy="3164778"/>
          </a:xfrm>
        </p:spPr>
        <p:txBody>
          <a:bodyPr>
            <a:normAutofit lnSpcReduction="10000"/>
          </a:bodyPr>
          <a:lstStyle/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programmer can replace 5 traders – Goldman Sachs</a:t>
            </a:r>
          </a:p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vs. Man, but we win over machines – Jack Ma</a:t>
            </a:r>
          </a:p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Job accuracy will be 15-20 X more than a human</a:t>
            </a:r>
          </a:p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Completely new skill sets for the regulators</a:t>
            </a:r>
          </a:p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More people will use digital access to financial services on daily basis</a:t>
            </a:r>
          </a:p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Digital Relationships and Digital Engagements</a:t>
            </a:r>
          </a:p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Cannot scale your business based on pure human efforts</a:t>
            </a:r>
          </a:p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Slowly replace the traditional baking with the new value of digital experiences</a:t>
            </a:r>
          </a:p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Industry needs new personality, new skill sets</a:t>
            </a:r>
          </a:p>
          <a:p>
            <a:pPr lvl="1"/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Scientist – who understands data patterns</a:t>
            </a:r>
          </a:p>
          <a:p>
            <a:pPr lvl="1"/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Creative programmers – AI, ML, NLP, Automation etc.</a:t>
            </a:r>
          </a:p>
          <a:p>
            <a:pPr lvl="1"/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Blockchain experts</a:t>
            </a:r>
          </a:p>
          <a:p>
            <a:pPr marL="457200" lvl="1" indent="0">
              <a:buNone/>
            </a:pPr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>
              <a:buNone/>
            </a:pPr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>
              <a:buNone/>
            </a:pPr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8" descr="A picture containing microscope, man, front, table&#10;&#10;Description automatically generated">
            <a:extLst>
              <a:ext uri="{FF2B5EF4-FFF2-40B4-BE49-F238E27FC236}">
                <a16:creationId xmlns:a16="http://schemas.microsoft.com/office/drawing/2014/main" id="{B74FF278-52D9-485C-9D2C-294DABCDC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2613" r="37164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3068432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68431" y="6858000"/>
                </a:lnTo>
                <a:lnTo>
                  <a:pt x="3064426" y="6854853"/>
                </a:lnTo>
                <a:cubicBezTo>
                  <a:pt x="2077725" y="6040555"/>
                  <a:pt x="1448804" y="4808224"/>
                  <a:pt x="1448804" y="3429000"/>
                </a:cubicBezTo>
                <a:cubicBezTo>
                  <a:pt x="1448804" y="2049777"/>
                  <a:pt x="2077725" y="817446"/>
                  <a:pt x="3064426" y="3148"/>
                </a:cubicBezTo>
                <a:close/>
                <a:moveTo>
                  <a:pt x="1056707" y="0"/>
                </a:moveTo>
                <a:lnTo>
                  <a:pt x="2472663" y="0"/>
                </a:lnTo>
                <a:lnTo>
                  <a:pt x="2400426" y="75768"/>
                </a:lnTo>
                <a:cubicBezTo>
                  <a:pt x="1595468" y="961418"/>
                  <a:pt x="1104860" y="2137915"/>
                  <a:pt x="1104860" y="3429000"/>
                </a:cubicBezTo>
                <a:cubicBezTo>
                  <a:pt x="1104860" y="4720086"/>
                  <a:pt x="1595468" y="5896583"/>
                  <a:pt x="2400426" y="6782233"/>
                </a:cubicBezTo>
                <a:lnTo>
                  <a:pt x="2472663" y="6858000"/>
                </a:lnTo>
                <a:lnTo>
                  <a:pt x="1056707" y="6858000"/>
                </a:lnTo>
                <a:lnTo>
                  <a:pt x="1040415" y="6835090"/>
                </a:lnTo>
                <a:cubicBezTo>
                  <a:pt x="383550" y="5862802"/>
                  <a:pt x="0" y="4690693"/>
                  <a:pt x="0" y="3429000"/>
                </a:cubicBezTo>
                <a:cubicBezTo>
                  <a:pt x="0" y="2167308"/>
                  <a:pt x="383550" y="995199"/>
                  <a:pt x="1040415" y="22911"/>
                </a:cubicBezTo>
                <a:close/>
              </a:path>
            </a:pathLst>
          </a:custGeom>
        </p:spPr>
      </p:pic>
      <p:sp>
        <p:nvSpPr>
          <p:cNvPr id="29" name="Freeform: Shape 25">
            <a:extLst>
              <a:ext uri="{FF2B5EF4-FFF2-40B4-BE49-F238E27FC236}">
                <a16:creationId xmlns:a16="http://schemas.microsoft.com/office/drawing/2014/main" id="{34CFA7DE-DC24-4883-9E7E-838305755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5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D9203-5D11-4756-B67A-D4CA9A756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Onboarding is the FUTURE!!!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70C6C7-9AC3-480B-892A-4AD44BD37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Let’s </a:t>
            </a:r>
            <a:r>
              <a:rPr lang="en-US" dirty="0"/>
              <a:t>hear Mr. Jack Ma – Richest Chinese Business Magnet – estimated worth $38 billion</a:t>
            </a:r>
          </a:p>
        </p:txBody>
      </p:sp>
      <p:pic>
        <p:nvPicPr>
          <p:cNvPr id="7" name="Online Media 6" title="Alibaba's Jack Ma: In The Next 30 Years People Will Work 4 Hours A Day | CNBC">
            <a:hlinkClick r:id="" action="ppaction://media"/>
            <a:extLst>
              <a:ext uri="{FF2B5EF4-FFF2-40B4-BE49-F238E27FC236}">
                <a16:creationId xmlns:a16="http://schemas.microsoft.com/office/drawing/2014/main" id="{7BF80E2C-7C1A-47ED-9880-00DA8607A95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lum bright="13000"/>
          </a:blip>
          <a:stretch>
            <a:fillRect/>
          </a:stretch>
        </p:blipFill>
        <p:spPr>
          <a:xfrm>
            <a:off x="1129678" y="2747963"/>
            <a:ext cx="6096000" cy="3429000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150835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C80CA2AA-6169-40CA-ABE9-81B4B883C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" b="4387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CE4860-A47D-4AEE-8CBF-19AC87B89EBF}"/>
              </a:ext>
            </a:extLst>
          </p:cNvPr>
          <p:cNvSpPr/>
          <p:nvPr/>
        </p:nvSpPr>
        <p:spPr>
          <a:xfrm>
            <a:off x="1057718" y="1218570"/>
            <a:ext cx="511703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Planning is bringing the future into the present, so that you can do something about it now.</a:t>
            </a:r>
          </a:p>
          <a:p>
            <a:pPr algn="ctr"/>
            <a:r>
              <a:rPr lang="en-US" sz="2000" b="0" cap="none" spc="0" dirty="0">
                <a:ln w="0"/>
                <a:solidFill>
                  <a:schemeClr val="bg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					- Alan Lakein</a:t>
            </a:r>
          </a:p>
        </p:txBody>
      </p:sp>
    </p:spTree>
    <p:extLst>
      <p:ext uri="{BB962C8B-B14F-4D97-AF65-F5344CB8AC3E}">
        <p14:creationId xmlns:p14="http://schemas.microsoft.com/office/powerpoint/2010/main" val="166704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I1ZTIxNjY1Mi03Y2IxLTQyZDMtYTIyZi1mYjVjN2YzNDhkYjUiIG9yaWdpbj0iZGVmYXVsdFZhbHVlIj48ZWxlbWVudCB1aWQ9ImlkX2NsYXNzaWZpY2F0aW9uX2ludGVybmFsb25seSIgdmFsdWU9IiIgeG1sbnM9Imh0dHA6Ly93d3cuYm9sZG9uamFtZXMuY29tLzIwMDgvMDEvc2llL2ludGVybmFsL2xhYmVsIiAvPjwvc2lzbD48VXNlck5hbWU+T0FBRFxxajI0NTwvVXNlck5hbWU+PERhdGVUaW1lPjQvMjQvMjAyMCA3OjQ5OjU2IFBNPC9EYXRlVGltZT48TGFiZWxTdHJpbmc+SW50ZXJuYWw8L0xhYmVsU3RyaW5nPjwvaXRlbT48L2xhYmVsSGlzdG9yeT4=</Value>
</WrappedLabelHistory>
</file>

<file path=customXml/item2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I1ZTIxNjY1Mi03Y2IxLTQyZDMtYTIyZi1mYjVjN2YzNDhkYjUiIG9yaWdpbj0iZGVmYXVsdFZhbHVlIj48ZWxlbWVudCB1aWQ9ImlkX2NsYXNzaWZpY2F0aW9uX2ludGVybmFsb25seSIgdmFsdWU9IiIgeG1sbnM9Imh0dHA6Ly93d3cuYm9sZG9uamFtZXMuY29tLzIwMDgvMDEvc2llL2ludGVybmFsL2xhYmVsIiAvPjwvc2lzbD48VXNlck5hbWU+T0FBRFxxajI0NTwvVXNlck5hbWU+PERhdGVUaW1lPjQvMjQvMjAyMCA3OjM4OjQyIEFNPC9EYXRlVGltZT48TGFiZWxTdHJpbmc+SW50ZXJuYWw8L0xhYmVsU3RyaW5nPjwvaXRlbT48L2xhYmVsSGlzdG9yeT4=</Value>
</WrappedLabelHistory>
</file>

<file path=customXml/item3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I1ZTIxNjY1Mi03Y2IxLTQyZDMtYTIyZi1mYjVjN2YzNDhkYjUiIG9yaWdpbj0iZGVmYXVsdFZhbHVlIj48ZWxlbWVudCB1aWQ9ImlkX2NsYXNzaWZpY2F0aW9uX2ludGVybmFsb25seSIgdmFsdWU9IiIgeG1sbnM9Imh0dHA6Ly93d3cuYm9sZG9uamFtZXMuY29tLzIwMDgvMDEvc2llL2ludGVybmFsL2xhYmVsIiAvPjwvc2lzbD48VXNlck5hbWU+T0FBRFxxajI0NTwvVXNlck5hbWU+PERhdGVUaW1lPjQvMjMvMjAyMCA0OjQ4OjQxIFBNPC9EYXRlVGltZT48TGFiZWxTdHJpbmc+SW50ZXJuYWw8L0xhYmVsU3RyaW5nPjwvaXRlbT48L2xhYmVsSGlzdG9yeT4=</Value>
</WrappedLabelHistory>
</file>

<file path=customXml/item4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I1ZTIxNjY1Mi03Y2IxLTQyZDMtYTIyZi1mYjVjN2YzNDhkYjUiIG9yaWdpbj0iZGVmYXVsdFZhbHVlIj48ZWxlbWVudCB1aWQ9ImlkX2NsYXNzaWZpY2F0aW9uX2ludGVybmFsb25seSIgdmFsdWU9IiIgeG1sbnM9Imh0dHA6Ly93d3cuYm9sZG9uamFtZXMuY29tLzIwMDgvMDEvc2llL2ludGVybmFsL2xhYmVsIiAvPjwvc2lzbD48VXNlck5hbWU+T0FBRFxxajI0NTwvVXNlck5hbWU+PERhdGVUaW1lPjQvMjcvMjAyMCA5OjU4OjE5IEFNPC9EYXRlVGltZT48TGFiZWxTdHJpbmc+SW50ZXJuYWw8L0xhYmVsU3RyaW5nPjwvaXRlbT48L2xhYmVsSGlzdG9yeT4=</Value>
</WrappedLabelHistory>
</file>

<file path=customXml/item5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I1ZTIxNjY1Mi03Y2IxLTQyZDMtYTIyZi1mYjVjN2YzNDhkYjUiIG9yaWdpbj0iZGVmYXVsdFZhbHVlIj48ZWxlbWVudCB1aWQ9ImlkX2NsYXNzaWZpY2F0aW9uX2ludGVybmFsb25seSIgdmFsdWU9IiIgeG1sbnM9Imh0dHA6Ly93d3cuYm9sZG9uamFtZXMuY29tLzIwMDgvMDEvc2llL2ludGVybmFsL2xhYmVsIiAvPjwvc2lzbD48VXNlck5hbWU+T0FBRFxxajI0NTwvVXNlck5hbWU+PERhdGVUaW1lPjQvMjUvMjAyMCA5OjA2OjU2IEFNPC9EYXRlVGltZT48TGFiZWxTdHJpbmc+SW50ZXJuYWw8L0xhYmVsU3RyaW5nPjwvaXRlbT48L2xhYmVsSGlzdG9yeT4=</Value>
</WrappedLabelHistory>
</file>

<file path=customXml/item6.xml><?xml version="1.0" encoding="utf-8"?>
<sisl xmlns:xsi="http://www.w3.org/2001/XMLSchema-instance" xmlns:xsd="http://www.w3.org/2001/XMLSchema" xmlns="http://www.boldonjames.com/2008/01/sie/internal/label" sislVersion="0" policy="5e216652-7cb1-42d3-a22f-fb5c7f348db5" origin="defaultValue">
  <element uid="id_classification_internalonly" value=""/>
</sisl>
</file>

<file path=customXml/itemProps1.xml><?xml version="1.0" encoding="utf-8"?>
<ds:datastoreItem xmlns:ds="http://schemas.openxmlformats.org/officeDocument/2006/customXml" ds:itemID="{131FCC0F-9E20-4D48-83BF-29091C4F73C1}">
  <ds:schemaRefs>
    <ds:schemaRef ds:uri="http://www.w3.org/2001/XMLSchema"/>
    <ds:schemaRef ds:uri="http://www.boldonjames.com/2016/02/Classifier/internal/wrappedLabelHistory"/>
  </ds:schemaRefs>
</ds:datastoreItem>
</file>

<file path=customXml/itemProps2.xml><?xml version="1.0" encoding="utf-8"?>
<ds:datastoreItem xmlns:ds="http://schemas.openxmlformats.org/officeDocument/2006/customXml" ds:itemID="{C7B6E8BC-F6AF-4ED4-9649-9710ACDBE9CD}">
  <ds:schemaRefs>
    <ds:schemaRef ds:uri="http://www.w3.org/2001/XMLSchema"/>
    <ds:schemaRef ds:uri="http://www.boldonjames.com/2016/02/Classifier/internal/wrappedLabelHistory"/>
  </ds:schemaRefs>
</ds:datastoreItem>
</file>

<file path=customXml/itemProps3.xml><?xml version="1.0" encoding="utf-8"?>
<ds:datastoreItem xmlns:ds="http://schemas.openxmlformats.org/officeDocument/2006/customXml" ds:itemID="{324FBCB0-8C06-46AD-80CD-83F5D4C0C4BD}">
  <ds:schemaRefs>
    <ds:schemaRef ds:uri="http://www.w3.org/2001/XMLSchema"/>
    <ds:schemaRef ds:uri="http://www.boldonjames.com/2016/02/Classifier/internal/wrappedLabelHistory"/>
  </ds:schemaRefs>
</ds:datastoreItem>
</file>

<file path=customXml/itemProps4.xml><?xml version="1.0" encoding="utf-8"?>
<ds:datastoreItem xmlns:ds="http://schemas.openxmlformats.org/officeDocument/2006/customXml" ds:itemID="{FA76975B-E5AD-42D8-9C3C-1C7A80D52671}">
  <ds:schemaRefs>
    <ds:schemaRef ds:uri="http://www.w3.org/2001/XMLSchema"/>
    <ds:schemaRef ds:uri="http://www.boldonjames.com/2016/02/Classifier/internal/wrappedLabelHistory"/>
  </ds:schemaRefs>
</ds:datastoreItem>
</file>

<file path=customXml/itemProps5.xml><?xml version="1.0" encoding="utf-8"?>
<ds:datastoreItem xmlns:ds="http://schemas.openxmlformats.org/officeDocument/2006/customXml" ds:itemID="{F9E53092-4484-48E0-B146-BA2922AA6B29}">
  <ds:schemaRefs>
    <ds:schemaRef ds:uri="http://www.w3.org/2001/XMLSchema"/>
    <ds:schemaRef ds:uri="http://www.boldonjames.com/2016/02/Classifier/internal/wrappedLabelHistory"/>
  </ds:schemaRefs>
</ds:datastoreItem>
</file>

<file path=customXml/itemProps6.xml><?xml version="1.0" encoding="utf-8"?>
<ds:datastoreItem xmlns:ds="http://schemas.openxmlformats.org/officeDocument/2006/customXml" ds:itemID="{3EB9B2C1-3308-4A4F-8471-83F920979925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</Words>
  <Application>Microsoft Office PowerPoint</Application>
  <PresentationFormat>Widescreen</PresentationFormat>
  <Paragraphs>89</Paragraphs>
  <Slides>7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Impact</vt:lpstr>
      <vt:lpstr>Office Theme</vt:lpstr>
      <vt:lpstr>Cont…</vt:lpstr>
      <vt:lpstr>Technology Stack  Financial Market</vt:lpstr>
      <vt:lpstr>Cont…  Use Cases</vt:lpstr>
      <vt:lpstr>Cont…  Use Cases</vt:lpstr>
      <vt:lpstr>By 2030!  -what can be envisaged</vt:lpstr>
      <vt:lpstr>Digital Onboarding is the FUTURE!!!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Finance &amp; Technology</dc:title>
  <dc:creator>Soumya Gupta</dc:creator>
  <cp:lastModifiedBy>Soumya Gupta</cp:lastModifiedBy>
  <cp:revision>7</cp:revision>
  <dcterms:created xsi:type="dcterms:W3CDTF">2020-04-26T17:45:50Z</dcterms:created>
  <dcterms:modified xsi:type="dcterms:W3CDTF">2020-04-27T18:45:37Z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72953a42-3951-4dea-9fe5-d3af04e3a35b</vt:lpwstr>
  </property>
  <property fmtid="{D5CDD505-2E9C-101B-9397-08002B2CF9AE}" pid="3" name="bjDocumentLabelXML">
    <vt:lpwstr>&lt;?xml version="1.0" encoding="us-ascii"?&gt;&lt;sisl xmlns:xsi="http://www.w3.org/2001/XMLSchema-instance" xmlns:xsd="http://www.w3.org/2001/XMLSchema" sislVersion="0" policy="5e216652-7cb1-42d3-a22f-fb5c7f348db5" origin="defaultValue" xmlns="http://www.boldonj</vt:lpwstr>
  </property>
  <property fmtid="{D5CDD505-2E9C-101B-9397-08002B2CF9AE}" pid="4" name="bjDocumentLabelXML-0">
    <vt:lpwstr>ames.com/2008/01/sie/internal/label"&gt;&lt;element uid="id_classification_internalonly" value="" /&gt;&lt;/sisl&gt;</vt:lpwstr>
  </property>
  <property fmtid="{D5CDD505-2E9C-101B-9397-08002B2CF9AE}" pid="5" name="bjDocumentSecurityLabel">
    <vt:lpwstr>Internal</vt:lpwstr>
  </property>
  <property fmtid="{D5CDD505-2E9C-101B-9397-08002B2CF9AE}" pid="6" name="DBG_Classification_ID">
    <vt:lpwstr>2</vt:lpwstr>
  </property>
  <property fmtid="{D5CDD505-2E9C-101B-9397-08002B2CF9AE}" pid="7" name="DBG_Classification_Name">
    <vt:lpwstr>Internal</vt:lpwstr>
  </property>
  <property fmtid="{D5CDD505-2E9C-101B-9397-08002B2CF9AE}" pid="8" name="bjSaver">
    <vt:lpwstr>nUQgtIBems1Cx4EF1TiPM5CPTmPj5q8O</vt:lpwstr>
  </property>
  <property fmtid="{D5CDD505-2E9C-101B-9397-08002B2CF9AE}" pid="9" name="bjLabelHistoryID">
    <vt:lpwstr>{FA76975B-E5AD-42D8-9C3C-1C7A80D52671}</vt:lpwstr>
  </property>
</Properties>
</file>